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5" r:id="rId5"/>
  </p:sldMasterIdLst>
  <p:notesMasterIdLst>
    <p:notesMasterId r:id="rId40"/>
  </p:notesMasterIdLst>
  <p:sldIdLst>
    <p:sldId id="288" r:id="rId6"/>
    <p:sldId id="289" r:id="rId7"/>
    <p:sldId id="290" r:id="rId8"/>
    <p:sldId id="291" r:id="rId9"/>
    <p:sldId id="342" r:id="rId10"/>
    <p:sldId id="378" r:id="rId11"/>
    <p:sldId id="392" r:id="rId12"/>
    <p:sldId id="382" r:id="rId13"/>
    <p:sldId id="466" r:id="rId14"/>
    <p:sldId id="469" r:id="rId15"/>
    <p:sldId id="470" r:id="rId16"/>
    <p:sldId id="471" r:id="rId17"/>
    <p:sldId id="474" r:id="rId18"/>
    <p:sldId id="475" r:id="rId19"/>
    <p:sldId id="477" r:id="rId20"/>
    <p:sldId id="478" r:id="rId21"/>
    <p:sldId id="479" r:id="rId22"/>
    <p:sldId id="459" r:id="rId23"/>
    <p:sldId id="464" r:id="rId24"/>
    <p:sldId id="455" r:id="rId25"/>
    <p:sldId id="467" r:id="rId26"/>
    <p:sldId id="468" r:id="rId27"/>
    <p:sldId id="293" r:id="rId28"/>
    <p:sldId id="283" r:id="rId29"/>
    <p:sldId id="277" r:id="rId30"/>
    <p:sldId id="280" r:id="rId31"/>
    <p:sldId id="273" r:id="rId32"/>
    <p:sldId id="274" r:id="rId33"/>
    <p:sldId id="284" r:id="rId34"/>
    <p:sldId id="263" r:id="rId35"/>
    <p:sldId id="264" r:id="rId36"/>
    <p:sldId id="265" r:id="rId37"/>
    <p:sldId id="266" r:id="rId38"/>
    <p:sldId id="26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BC733A9-9B36-4D47-B220-7D29ACEAC26D}">
          <p14:sldIdLst>
            <p14:sldId id="288"/>
            <p14:sldId id="289"/>
            <p14:sldId id="290"/>
            <p14:sldId id="291"/>
            <p14:sldId id="342"/>
            <p14:sldId id="378"/>
            <p14:sldId id="392"/>
            <p14:sldId id="382"/>
            <p14:sldId id="466"/>
            <p14:sldId id="469"/>
            <p14:sldId id="470"/>
            <p14:sldId id="471"/>
            <p14:sldId id="474"/>
            <p14:sldId id="475"/>
            <p14:sldId id="477"/>
            <p14:sldId id="478"/>
            <p14:sldId id="479"/>
            <p14:sldId id="459"/>
            <p14:sldId id="464"/>
            <p14:sldId id="455"/>
            <p14:sldId id="467"/>
            <p14:sldId id="468"/>
            <p14:sldId id="293"/>
          </p14:sldIdLst>
        </p14:section>
        <p14:section name="Style Guide" id="{F10F3CE5-E087-40FD-B0AE-505C952C1029}">
          <p14:sldIdLst>
            <p14:sldId id="283"/>
          </p14:sldIdLst>
        </p14:section>
        <p14:section name="Color" id="{A858D5E6-64D0-44B6-B164-CF3066AA9C92}">
          <p14:sldIdLst>
            <p14:sldId id="277"/>
            <p14:sldId id="280"/>
            <p14:sldId id="273"/>
            <p14:sldId id="274"/>
          </p14:sldIdLst>
        </p14:section>
        <p14:section name="Layout Tools" id="{99E384DF-C69A-47D7-8514-CCBFF33F9E01}">
          <p14:sldIdLst>
            <p14:sldId id="284"/>
            <p14:sldId id="263"/>
            <p14:sldId id="264"/>
            <p14:sldId id="265"/>
            <p14:sldId id="266"/>
            <p14:sldId id="26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0A0A"/>
    <a:srgbClr val="F18F4D"/>
    <a:srgbClr val="F3A067"/>
    <a:srgbClr val="E86912"/>
    <a:srgbClr val="EE7624"/>
    <a:srgbClr val="FF0000"/>
    <a:srgbClr val="CEB888"/>
    <a:srgbClr val="CD7F32"/>
    <a:srgbClr val="FFD700"/>
    <a:srgbClr val="FFB8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4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767212-84A3-4EE1-A696-78F57E24A2EF}" type="doc">
      <dgm:prSet loTypeId="urn:microsoft.com/office/officeart/2011/layout/Picture Frame" loCatId="officeonline" qsTypeId="urn:microsoft.com/office/officeart/2005/8/quickstyle/simple1" qsCatId="simple" csTypeId="urn:microsoft.com/office/officeart/2005/8/colors/accent1_2" csCatId="accent1" phldr="1"/>
      <dgm:spPr/>
      <dgm:t>
        <a:bodyPr/>
        <a:lstStyle/>
        <a:p>
          <a:endParaRPr lang="en-US"/>
        </a:p>
      </dgm:t>
    </dgm:pt>
    <dgm:pt modelId="{6F680EF1-0C0E-419C-BDE6-ABC2F082B437}">
      <dgm:prSet phldrT="[Text]"/>
      <dgm:spPr/>
      <dgm:t>
        <a:bodyPr/>
        <a:lstStyle/>
        <a:p>
          <a:r>
            <a:rPr lang="en-US">
              <a:solidFill>
                <a:schemeClr val="tx1">
                  <a:lumMod val="75000"/>
                  <a:lumOff val="25000"/>
                </a:schemeClr>
              </a:solidFill>
              <a:latin typeface="+mj-lt"/>
            </a:rPr>
            <a:t>Automation</a:t>
          </a:r>
        </a:p>
      </dgm:t>
    </dgm:pt>
    <dgm:pt modelId="{13F7588F-724A-4DE1-9369-22F8B47B6D41}" type="parTrans" cxnId="{137D4BA3-C06E-4D34-A4CE-F6597076B58B}">
      <dgm:prSet/>
      <dgm:spPr/>
      <dgm:t>
        <a:bodyPr/>
        <a:lstStyle/>
        <a:p>
          <a:endParaRPr lang="en-US"/>
        </a:p>
      </dgm:t>
    </dgm:pt>
    <dgm:pt modelId="{AC266AD1-FA93-4FDA-A79D-049913BE87E8}" type="sibTrans" cxnId="{137D4BA3-C06E-4D34-A4CE-F6597076B58B}">
      <dgm:prSet/>
      <dgm:spPr/>
      <dgm:t>
        <a:bodyPr/>
        <a:lstStyle/>
        <a:p>
          <a:endParaRPr lang="en-US"/>
        </a:p>
      </dgm:t>
    </dgm:pt>
    <dgm:pt modelId="{242D7563-E175-4C7D-A914-B8848CA6F807}">
      <dgm:prSet phldrT="[Text]"/>
      <dgm:spPr/>
      <dgm:t>
        <a:bodyPr/>
        <a:lstStyle/>
        <a:p>
          <a:r>
            <a:rPr lang="en-US">
              <a:solidFill>
                <a:schemeClr val="tx1">
                  <a:lumMod val="75000"/>
                  <a:lumOff val="25000"/>
                </a:schemeClr>
              </a:solidFill>
              <a:latin typeface="+mj-lt"/>
            </a:rPr>
            <a:t>Consistency</a:t>
          </a:r>
        </a:p>
      </dgm:t>
    </dgm:pt>
    <dgm:pt modelId="{5E1E2604-260C-4AFA-9197-8F5F58CF03D2}" type="parTrans" cxnId="{A94ED22A-EEF4-457C-91C3-2CC053FC5571}">
      <dgm:prSet/>
      <dgm:spPr/>
      <dgm:t>
        <a:bodyPr/>
        <a:lstStyle/>
        <a:p>
          <a:endParaRPr lang="en-US"/>
        </a:p>
      </dgm:t>
    </dgm:pt>
    <dgm:pt modelId="{100469D4-371A-42A2-A765-A5C940D2FDC6}" type="sibTrans" cxnId="{A94ED22A-EEF4-457C-91C3-2CC053FC5571}">
      <dgm:prSet/>
      <dgm:spPr/>
      <dgm:t>
        <a:bodyPr/>
        <a:lstStyle/>
        <a:p>
          <a:endParaRPr lang="en-US"/>
        </a:p>
      </dgm:t>
    </dgm:pt>
    <dgm:pt modelId="{1B7E15C7-998B-49FE-B1ED-1D333BCD1F44}">
      <dgm:prSet phldrT="[Text]"/>
      <dgm:spPr/>
      <dgm:t>
        <a:bodyPr/>
        <a:lstStyle/>
        <a:p>
          <a:r>
            <a:rPr lang="en-US">
              <a:solidFill>
                <a:schemeClr val="tx1">
                  <a:lumMod val="75000"/>
                  <a:lumOff val="25000"/>
                </a:schemeClr>
              </a:solidFill>
              <a:latin typeface="+mj-lt"/>
            </a:rPr>
            <a:t>Adaptability</a:t>
          </a:r>
        </a:p>
      </dgm:t>
    </dgm:pt>
    <dgm:pt modelId="{1E3EDD68-022E-4616-B3FB-27D3CC7B736B}" type="parTrans" cxnId="{ABFACB5A-D16D-4C57-ACF5-991D7A48708C}">
      <dgm:prSet/>
      <dgm:spPr/>
      <dgm:t>
        <a:bodyPr/>
        <a:lstStyle/>
        <a:p>
          <a:endParaRPr lang="en-US"/>
        </a:p>
      </dgm:t>
    </dgm:pt>
    <dgm:pt modelId="{3D606118-D300-48D4-8A49-C8A5E5CFCC4F}" type="sibTrans" cxnId="{ABFACB5A-D16D-4C57-ACF5-991D7A48708C}">
      <dgm:prSet/>
      <dgm:spPr/>
      <dgm:t>
        <a:bodyPr/>
        <a:lstStyle/>
        <a:p>
          <a:endParaRPr lang="en-US"/>
        </a:p>
      </dgm:t>
    </dgm:pt>
    <dgm:pt modelId="{0813BD1C-B40E-44E2-8A51-6A250B2C8F33}">
      <dgm:prSet phldrT="[Text]"/>
      <dgm:spPr/>
      <dgm:t>
        <a:bodyPr/>
        <a:lstStyle/>
        <a:p>
          <a:r>
            <a:rPr lang="en-US">
              <a:solidFill>
                <a:schemeClr val="tx1">
                  <a:lumMod val="75000"/>
                  <a:lumOff val="25000"/>
                </a:schemeClr>
              </a:solidFill>
              <a:latin typeface="+mj-lt"/>
            </a:rPr>
            <a:t>Accuracy</a:t>
          </a:r>
        </a:p>
      </dgm:t>
    </dgm:pt>
    <dgm:pt modelId="{3F0BF864-F49E-4419-B6DE-C5C7425C8CF5}" type="parTrans" cxnId="{8CC863CE-0C7A-4106-893B-0968067F12E1}">
      <dgm:prSet/>
      <dgm:spPr/>
      <dgm:t>
        <a:bodyPr/>
        <a:lstStyle/>
        <a:p>
          <a:endParaRPr lang="en-US"/>
        </a:p>
      </dgm:t>
    </dgm:pt>
    <dgm:pt modelId="{D859FAF6-74E3-45FB-A8E2-9FB04791052E}" type="sibTrans" cxnId="{8CC863CE-0C7A-4106-893B-0968067F12E1}">
      <dgm:prSet/>
      <dgm:spPr/>
      <dgm:t>
        <a:bodyPr/>
        <a:lstStyle/>
        <a:p>
          <a:endParaRPr lang="en-US"/>
        </a:p>
      </dgm:t>
    </dgm:pt>
    <dgm:pt modelId="{2FF554B8-E093-43B0-B765-C2FA6A69DDB1}" type="pres">
      <dgm:prSet presAssocID="{54767212-84A3-4EE1-A696-78F57E24A2EF}" presName="Name0" presStyleCnt="0">
        <dgm:presLayoutVars>
          <dgm:chMax/>
          <dgm:chPref/>
          <dgm:dir/>
        </dgm:presLayoutVars>
      </dgm:prSet>
      <dgm:spPr/>
    </dgm:pt>
    <dgm:pt modelId="{EFE53F23-530E-4CA7-A4AE-2D493CBDC68B}" type="pres">
      <dgm:prSet presAssocID="{6F680EF1-0C0E-419C-BDE6-ABC2F082B437}" presName="composite" presStyleCnt="0"/>
      <dgm:spPr/>
    </dgm:pt>
    <dgm:pt modelId="{E67635BA-2560-4A66-BDEB-3E4BE55E990C}" type="pres">
      <dgm:prSet presAssocID="{6F680EF1-0C0E-419C-BDE6-ABC2F082B437}" presName="ParentText" presStyleLbl="revTx" presStyleIdx="0" presStyleCnt="4">
        <dgm:presLayoutVars>
          <dgm:chMax val="0"/>
          <dgm:chPref val="0"/>
          <dgm:bulletEnabled val="1"/>
        </dgm:presLayoutVars>
      </dgm:prSet>
      <dgm:spPr/>
    </dgm:pt>
    <dgm:pt modelId="{969BFD56-1EEB-4A00-9031-72935EF8A25B}" type="pres">
      <dgm:prSet presAssocID="{6F680EF1-0C0E-419C-BDE6-ABC2F082B437}" presName="Accent1" presStyleLbl="parChTrans1D1" presStyleIdx="0" presStyleCnt="4"/>
      <dgm:spPr/>
    </dgm:pt>
    <dgm:pt modelId="{6457436B-D42A-4362-A7B0-7C5AB8CFDD13}" type="pres">
      <dgm:prSet presAssocID="{6F680EF1-0C0E-419C-BDE6-ABC2F082B437}" presName="Image" presStyleLbl="alignImgPlace1" presStyleIdx="0" presStyleCnt="4" custLinFactNeighborX="-617" custLinFactNeighborY="1146"/>
      <dgm:spPr>
        <a:solidFill>
          <a:schemeClr val="bg2"/>
        </a:solidFill>
        <a:ln>
          <a:solidFill>
            <a:schemeClr val="bg2"/>
          </a:solidFill>
        </a:ln>
      </dgm:spPr>
    </dgm:pt>
    <dgm:pt modelId="{90A52730-C25B-4C1F-A5AF-AB368E64BC1F}" type="pres">
      <dgm:prSet presAssocID="{AC266AD1-FA93-4FDA-A79D-049913BE87E8}" presName="sibTrans" presStyleCnt="0"/>
      <dgm:spPr/>
    </dgm:pt>
    <dgm:pt modelId="{7302287A-6B70-449F-82E9-782600665A0F}" type="pres">
      <dgm:prSet presAssocID="{0813BD1C-B40E-44E2-8A51-6A250B2C8F33}" presName="composite" presStyleCnt="0"/>
      <dgm:spPr/>
    </dgm:pt>
    <dgm:pt modelId="{00F10DF7-E079-450E-8062-3A4D321AA050}" type="pres">
      <dgm:prSet presAssocID="{0813BD1C-B40E-44E2-8A51-6A250B2C8F33}" presName="ParentText" presStyleLbl="revTx" presStyleIdx="1" presStyleCnt="4">
        <dgm:presLayoutVars>
          <dgm:chMax val="0"/>
          <dgm:chPref val="0"/>
          <dgm:bulletEnabled val="1"/>
        </dgm:presLayoutVars>
      </dgm:prSet>
      <dgm:spPr/>
    </dgm:pt>
    <dgm:pt modelId="{60B33C7D-ABDE-40D3-BE96-F307B141593C}" type="pres">
      <dgm:prSet presAssocID="{0813BD1C-B40E-44E2-8A51-6A250B2C8F33}" presName="Accent1" presStyleLbl="parChTrans1D1" presStyleIdx="1" presStyleCnt="4"/>
      <dgm:spPr/>
    </dgm:pt>
    <dgm:pt modelId="{370E83D3-F013-4C0F-8C11-8FA83DEF3310}" type="pres">
      <dgm:prSet presAssocID="{0813BD1C-B40E-44E2-8A51-6A250B2C8F33}" presName="Image" presStyleLbl="alignImgPlace1" presStyleIdx="1" presStyleCnt="4" custLinFactNeighborX="-1687" custLinFactNeighborY="1146"/>
      <dgm:spPr>
        <a:solidFill>
          <a:schemeClr val="bg2"/>
        </a:solidFill>
        <a:ln>
          <a:solidFill>
            <a:schemeClr val="bg2"/>
          </a:solidFill>
        </a:ln>
      </dgm:spPr>
    </dgm:pt>
    <dgm:pt modelId="{DCE38C07-5324-41E0-B349-08A57773DAED}" type="pres">
      <dgm:prSet presAssocID="{D859FAF6-74E3-45FB-A8E2-9FB04791052E}" presName="sibTrans" presStyleCnt="0"/>
      <dgm:spPr/>
    </dgm:pt>
    <dgm:pt modelId="{50031E07-1E5A-4D7A-BC8A-7DEA68D94E1E}" type="pres">
      <dgm:prSet presAssocID="{242D7563-E175-4C7D-A914-B8848CA6F807}" presName="composite" presStyleCnt="0"/>
      <dgm:spPr/>
    </dgm:pt>
    <dgm:pt modelId="{41EAE0F9-A9D0-488F-97AA-F601C41C569B}" type="pres">
      <dgm:prSet presAssocID="{242D7563-E175-4C7D-A914-B8848CA6F807}" presName="ParentText" presStyleLbl="revTx" presStyleIdx="2" presStyleCnt="4">
        <dgm:presLayoutVars>
          <dgm:chMax val="0"/>
          <dgm:chPref val="0"/>
          <dgm:bulletEnabled val="1"/>
        </dgm:presLayoutVars>
      </dgm:prSet>
      <dgm:spPr/>
    </dgm:pt>
    <dgm:pt modelId="{9678D69B-2DCD-4790-B67E-3172B975184E}" type="pres">
      <dgm:prSet presAssocID="{242D7563-E175-4C7D-A914-B8848CA6F807}" presName="Accent1" presStyleLbl="parChTrans1D1" presStyleIdx="2" presStyleCnt="4"/>
      <dgm:spPr/>
    </dgm:pt>
    <dgm:pt modelId="{894A0F43-A54F-4AB9-BD81-F71FDA5F2948}" type="pres">
      <dgm:prSet presAssocID="{242D7563-E175-4C7D-A914-B8848CA6F807}" presName="Image" presStyleLbl="alignImgPlace1" presStyleIdx="2" presStyleCnt="4" custLinFactNeighborX="-558" custLinFactNeighborY="1394"/>
      <dgm:spPr>
        <a:solidFill>
          <a:schemeClr val="bg2"/>
        </a:solidFill>
        <a:ln>
          <a:solidFill>
            <a:schemeClr val="bg2"/>
          </a:solidFill>
        </a:ln>
      </dgm:spPr>
    </dgm:pt>
    <dgm:pt modelId="{52AE0DAF-65FC-4BF7-8C19-81712DA953B8}" type="pres">
      <dgm:prSet presAssocID="{100469D4-371A-42A2-A765-A5C940D2FDC6}" presName="sibTrans" presStyleCnt="0"/>
      <dgm:spPr/>
    </dgm:pt>
    <dgm:pt modelId="{ED4A15A5-BD4F-493C-900D-D9A8AB82898E}" type="pres">
      <dgm:prSet presAssocID="{1B7E15C7-998B-49FE-B1ED-1D333BCD1F44}" presName="composite" presStyleCnt="0"/>
      <dgm:spPr/>
    </dgm:pt>
    <dgm:pt modelId="{DAC41650-8C88-4EFA-BFAC-40D8779A65F2}" type="pres">
      <dgm:prSet presAssocID="{1B7E15C7-998B-49FE-B1ED-1D333BCD1F44}" presName="ParentText" presStyleLbl="revTx" presStyleIdx="3" presStyleCnt="4">
        <dgm:presLayoutVars>
          <dgm:chMax val="0"/>
          <dgm:chPref val="0"/>
          <dgm:bulletEnabled val="1"/>
        </dgm:presLayoutVars>
      </dgm:prSet>
      <dgm:spPr/>
    </dgm:pt>
    <dgm:pt modelId="{35690174-D46B-48ED-9BEB-6A30B0017881}" type="pres">
      <dgm:prSet presAssocID="{1B7E15C7-998B-49FE-B1ED-1D333BCD1F44}" presName="Accent1" presStyleLbl="parChTrans1D1" presStyleIdx="3" presStyleCnt="4"/>
      <dgm:spPr/>
    </dgm:pt>
    <dgm:pt modelId="{4EBD9131-8710-494F-9B11-C9F9A18F7E32}" type="pres">
      <dgm:prSet presAssocID="{1B7E15C7-998B-49FE-B1ED-1D333BCD1F44}" presName="Image" presStyleLbl="alignImgPlace1" presStyleIdx="3" presStyleCnt="4"/>
      <dgm:spPr>
        <a:solidFill>
          <a:schemeClr val="bg2"/>
        </a:solidFill>
        <a:ln>
          <a:solidFill>
            <a:schemeClr val="bg2"/>
          </a:solidFill>
        </a:ln>
      </dgm:spPr>
    </dgm:pt>
  </dgm:ptLst>
  <dgm:cxnLst>
    <dgm:cxn modelId="{A94ED22A-EEF4-457C-91C3-2CC053FC5571}" srcId="{54767212-84A3-4EE1-A696-78F57E24A2EF}" destId="{242D7563-E175-4C7D-A914-B8848CA6F807}" srcOrd="2" destOrd="0" parTransId="{5E1E2604-260C-4AFA-9197-8F5F58CF03D2}" sibTransId="{100469D4-371A-42A2-A765-A5C940D2FDC6}"/>
    <dgm:cxn modelId="{585ED857-A9CC-44DD-850E-2AA873E3FB73}" type="presOf" srcId="{0813BD1C-B40E-44E2-8A51-6A250B2C8F33}" destId="{00F10DF7-E079-450E-8062-3A4D321AA050}" srcOrd="0" destOrd="0" presId="urn:microsoft.com/office/officeart/2011/layout/Picture Frame"/>
    <dgm:cxn modelId="{B9D1605A-24D5-41D9-85B5-91E051714E93}" type="presOf" srcId="{54767212-84A3-4EE1-A696-78F57E24A2EF}" destId="{2FF554B8-E093-43B0-B765-C2FA6A69DDB1}" srcOrd="0" destOrd="0" presId="urn:microsoft.com/office/officeart/2011/layout/Picture Frame"/>
    <dgm:cxn modelId="{ABFACB5A-D16D-4C57-ACF5-991D7A48708C}" srcId="{54767212-84A3-4EE1-A696-78F57E24A2EF}" destId="{1B7E15C7-998B-49FE-B1ED-1D333BCD1F44}" srcOrd="3" destOrd="0" parTransId="{1E3EDD68-022E-4616-B3FB-27D3CC7B736B}" sibTransId="{3D606118-D300-48D4-8A49-C8A5E5CFCC4F}"/>
    <dgm:cxn modelId="{877A0980-4717-424A-8A77-8D754E52D077}" type="presOf" srcId="{1B7E15C7-998B-49FE-B1ED-1D333BCD1F44}" destId="{DAC41650-8C88-4EFA-BFAC-40D8779A65F2}" srcOrd="0" destOrd="0" presId="urn:microsoft.com/office/officeart/2011/layout/Picture Frame"/>
    <dgm:cxn modelId="{137D4BA3-C06E-4D34-A4CE-F6597076B58B}" srcId="{54767212-84A3-4EE1-A696-78F57E24A2EF}" destId="{6F680EF1-0C0E-419C-BDE6-ABC2F082B437}" srcOrd="0" destOrd="0" parTransId="{13F7588F-724A-4DE1-9369-22F8B47B6D41}" sibTransId="{AC266AD1-FA93-4FDA-A79D-049913BE87E8}"/>
    <dgm:cxn modelId="{8CC863CE-0C7A-4106-893B-0968067F12E1}" srcId="{54767212-84A3-4EE1-A696-78F57E24A2EF}" destId="{0813BD1C-B40E-44E2-8A51-6A250B2C8F33}" srcOrd="1" destOrd="0" parTransId="{3F0BF864-F49E-4419-B6DE-C5C7425C8CF5}" sibTransId="{D859FAF6-74E3-45FB-A8E2-9FB04791052E}"/>
    <dgm:cxn modelId="{EB9C0CEE-7EE4-48DB-8A9C-21D1BD06A73D}" type="presOf" srcId="{242D7563-E175-4C7D-A914-B8848CA6F807}" destId="{41EAE0F9-A9D0-488F-97AA-F601C41C569B}" srcOrd="0" destOrd="0" presId="urn:microsoft.com/office/officeart/2011/layout/Picture Frame"/>
    <dgm:cxn modelId="{5CB042FA-1FA0-4110-8B55-1044319F962D}" type="presOf" srcId="{6F680EF1-0C0E-419C-BDE6-ABC2F082B437}" destId="{E67635BA-2560-4A66-BDEB-3E4BE55E990C}" srcOrd="0" destOrd="0" presId="urn:microsoft.com/office/officeart/2011/layout/Picture Frame"/>
    <dgm:cxn modelId="{1D363BAA-1084-4E37-B7AF-6EE6B8363283}" type="presParOf" srcId="{2FF554B8-E093-43B0-B765-C2FA6A69DDB1}" destId="{EFE53F23-530E-4CA7-A4AE-2D493CBDC68B}" srcOrd="0" destOrd="0" presId="urn:microsoft.com/office/officeart/2011/layout/Picture Frame"/>
    <dgm:cxn modelId="{EB48B27E-1643-485F-9872-BC5F0BBB1FAA}" type="presParOf" srcId="{EFE53F23-530E-4CA7-A4AE-2D493CBDC68B}" destId="{E67635BA-2560-4A66-BDEB-3E4BE55E990C}" srcOrd="0" destOrd="0" presId="urn:microsoft.com/office/officeart/2011/layout/Picture Frame"/>
    <dgm:cxn modelId="{4ED88DF8-F25D-4F07-B36D-AA2F0ED601A9}" type="presParOf" srcId="{EFE53F23-530E-4CA7-A4AE-2D493CBDC68B}" destId="{969BFD56-1EEB-4A00-9031-72935EF8A25B}" srcOrd="1" destOrd="0" presId="urn:microsoft.com/office/officeart/2011/layout/Picture Frame"/>
    <dgm:cxn modelId="{A75C0387-9F3D-42F4-BA45-4462069B2730}" type="presParOf" srcId="{EFE53F23-530E-4CA7-A4AE-2D493CBDC68B}" destId="{6457436B-D42A-4362-A7B0-7C5AB8CFDD13}" srcOrd="2" destOrd="0" presId="urn:microsoft.com/office/officeart/2011/layout/Picture Frame"/>
    <dgm:cxn modelId="{AE37DBBD-864B-4EF5-9583-66139FC1079A}" type="presParOf" srcId="{2FF554B8-E093-43B0-B765-C2FA6A69DDB1}" destId="{90A52730-C25B-4C1F-A5AF-AB368E64BC1F}" srcOrd="1" destOrd="0" presId="urn:microsoft.com/office/officeart/2011/layout/Picture Frame"/>
    <dgm:cxn modelId="{2999078B-2C8C-4683-958E-9ABFAECF57B9}" type="presParOf" srcId="{2FF554B8-E093-43B0-B765-C2FA6A69DDB1}" destId="{7302287A-6B70-449F-82E9-782600665A0F}" srcOrd="2" destOrd="0" presId="urn:microsoft.com/office/officeart/2011/layout/Picture Frame"/>
    <dgm:cxn modelId="{9351020A-A2DA-4B8A-A083-A79F854BCE3A}" type="presParOf" srcId="{7302287A-6B70-449F-82E9-782600665A0F}" destId="{00F10DF7-E079-450E-8062-3A4D321AA050}" srcOrd="0" destOrd="0" presId="urn:microsoft.com/office/officeart/2011/layout/Picture Frame"/>
    <dgm:cxn modelId="{EC0BCEF0-8CF0-4305-9791-E184BB0C51BA}" type="presParOf" srcId="{7302287A-6B70-449F-82E9-782600665A0F}" destId="{60B33C7D-ABDE-40D3-BE96-F307B141593C}" srcOrd="1" destOrd="0" presId="urn:microsoft.com/office/officeart/2011/layout/Picture Frame"/>
    <dgm:cxn modelId="{81C2BE47-81D1-41D2-8EBD-D43A8956A1D3}" type="presParOf" srcId="{7302287A-6B70-449F-82E9-782600665A0F}" destId="{370E83D3-F013-4C0F-8C11-8FA83DEF3310}" srcOrd="2" destOrd="0" presId="urn:microsoft.com/office/officeart/2011/layout/Picture Frame"/>
    <dgm:cxn modelId="{F1B168E2-4B14-429A-A4F4-059F4E7D0EE0}" type="presParOf" srcId="{2FF554B8-E093-43B0-B765-C2FA6A69DDB1}" destId="{DCE38C07-5324-41E0-B349-08A57773DAED}" srcOrd="3" destOrd="0" presId="urn:microsoft.com/office/officeart/2011/layout/Picture Frame"/>
    <dgm:cxn modelId="{B720A6C7-CEBE-4F1C-97D7-411DC3AF915D}" type="presParOf" srcId="{2FF554B8-E093-43B0-B765-C2FA6A69DDB1}" destId="{50031E07-1E5A-4D7A-BC8A-7DEA68D94E1E}" srcOrd="4" destOrd="0" presId="urn:microsoft.com/office/officeart/2011/layout/Picture Frame"/>
    <dgm:cxn modelId="{F630DACD-7475-4E6C-A9CD-B572AA0BD289}" type="presParOf" srcId="{50031E07-1E5A-4D7A-BC8A-7DEA68D94E1E}" destId="{41EAE0F9-A9D0-488F-97AA-F601C41C569B}" srcOrd="0" destOrd="0" presId="urn:microsoft.com/office/officeart/2011/layout/Picture Frame"/>
    <dgm:cxn modelId="{C55C7FAC-7971-4E8D-9FE9-317FBAA76CC2}" type="presParOf" srcId="{50031E07-1E5A-4D7A-BC8A-7DEA68D94E1E}" destId="{9678D69B-2DCD-4790-B67E-3172B975184E}" srcOrd="1" destOrd="0" presId="urn:microsoft.com/office/officeart/2011/layout/Picture Frame"/>
    <dgm:cxn modelId="{F0CC562A-FEE6-45C3-A2FC-FBB617246928}" type="presParOf" srcId="{50031E07-1E5A-4D7A-BC8A-7DEA68D94E1E}" destId="{894A0F43-A54F-4AB9-BD81-F71FDA5F2948}" srcOrd="2" destOrd="0" presId="urn:microsoft.com/office/officeart/2011/layout/Picture Frame"/>
    <dgm:cxn modelId="{D575B312-5F94-4D38-8DB2-00A59BA651EE}" type="presParOf" srcId="{2FF554B8-E093-43B0-B765-C2FA6A69DDB1}" destId="{52AE0DAF-65FC-4BF7-8C19-81712DA953B8}" srcOrd="5" destOrd="0" presId="urn:microsoft.com/office/officeart/2011/layout/Picture Frame"/>
    <dgm:cxn modelId="{EB605B27-CECE-498F-9155-C37CDE7D665C}" type="presParOf" srcId="{2FF554B8-E093-43B0-B765-C2FA6A69DDB1}" destId="{ED4A15A5-BD4F-493C-900D-D9A8AB82898E}" srcOrd="6" destOrd="0" presId="urn:microsoft.com/office/officeart/2011/layout/Picture Frame"/>
    <dgm:cxn modelId="{B80F8C3E-8E4A-445F-A0F8-3FA1A480A14E}" type="presParOf" srcId="{ED4A15A5-BD4F-493C-900D-D9A8AB82898E}" destId="{DAC41650-8C88-4EFA-BFAC-40D8779A65F2}" srcOrd="0" destOrd="0" presId="urn:microsoft.com/office/officeart/2011/layout/Picture Frame"/>
    <dgm:cxn modelId="{FFE6CB26-145E-4C69-9E94-D6C75652D756}" type="presParOf" srcId="{ED4A15A5-BD4F-493C-900D-D9A8AB82898E}" destId="{35690174-D46B-48ED-9BEB-6A30B0017881}" srcOrd="1" destOrd="0" presId="urn:microsoft.com/office/officeart/2011/layout/Picture Frame"/>
    <dgm:cxn modelId="{073CE5C5-9CF8-48DF-9057-4CA21D4A8E7E}" type="presParOf" srcId="{ED4A15A5-BD4F-493C-900D-D9A8AB82898E}" destId="{4EBD9131-8710-494F-9B11-C9F9A18F7E32}" srcOrd="2" destOrd="0" presId="urn:microsoft.com/office/officeart/2011/layout/Picture Fram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57C8C1-C1BF-4960-9228-3496D63855B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39D2ED6-6F14-476A-A2A2-185AF4F61B99}">
      <dgm:prSet phldrT="[Text]"/>
      <dgm:spPr>
        <a:solidFill>
          <a:schemeClr val="bg1">
            <a:lumMod val="65000"/>
          </a:schemeClr>
        </a:solidFill>
        <a:ln>
          <a:solidFill>
            <a:schemeClr val="bg1">
              <a:lumMod val="65000"/>
            </a:schemeClr>
          </a:solidFill>
        </a:ln>
      </dgm:spPr>
      <dgm:t>
        <a:bodyPr/>
        <a:lstStyle/>
        <a:p>
          <a:r>
            <a:rPr lang="en-US" baseline="0"/>
            <a:t>Device is used over a period of 3 months per year.</a:t>
          </a:r>
        </a:p>
      </dgm:t>
    </dgm:pt>
    <dgm:pt modelId="{CB65BC7B-DF64-4842-8EB1-A919FF9A5550}" type="parTrans" cxnId="{7B1D1610-7657-4519-914E-724D7B28E021}">
      <dgm:prSet/>
      <dgm:spPr/>
      <dgm:t>
        <a:bodyPr/>
        <a:lstStyle/>
        <a:p>
          <a:endParaRPr lang="en-US"/>
        </a:p>
      </dgm:t>
    </dgm:pt>
    <dgm:pt modelId="{A51DD2E3-3B8F-4B8A-BEB5-CCA328446753}" type="sibTrans" cxnId="{7B1D1610-7657-4519-914E-724D7B28E021}">
      <dgm:prSet/>
      <dgm:spPr/>
      <dgm:t>
        <a:bodyPr/>
        <a:lstStyle/>
        <a:p>
          <a:endParaRPr lang="en-US"/>
        </a:p>
      </dgm:t>
    </dgm:pt>
    <dgm:pt modelId="{565E8EF7-894C-4CDA-A727-F1132FFAADFC}" type="pres">
      <dgm:prSet presAssocID="{F957C8C1-C1BF-4960-9228-3496D63855B5}" presName="linear" presStyleCnt="0">
        <dgm:presLayoutVars>
          <dgm:dir/>
          <dgm:animLvl val="lvl"/>
          <dgm:resizeHandles val="exact"/>
        </dgm:presLayoutVars>
      </dgm:prSet>
      <dgm:spPr/>
    </dgm:pt>
    <dgm:pt modelId="{8220657F-333D-407C-9A66-117A3D4A24F0}" type="pres">
      <dgm:prSet presAssocID="{939D2ED6-6F14-476A-A2A2-185AF4F61B99}" presName="parentLin" presStyleCnt="0"/>
      <dgm:spPr/>
    </dgm:pt>
    <dgm:pt modelId="{B09013E8-AF50-4571-812E-860536D95B55}" type="pres">
      <dgm:prSet presAssocID="{939D2ED6-6F14-476A-A2A2-185AF4F61B99}" presName="parentLeftMargin" presStyleLbl="node1" presStyleIdx="0" presStyleCnt="1"/>
      <dgm:spPr/>
    </dgm:pt>
    <dgm:pt modelId="{6D532C6E-394D-4A49-BB2B-449FC8273CA6}" type="pres">
      <dgm:prSet presAssocID="{939D2ED6-6F14-476A-A2A2-185AF4F61B99}" presName="parentText" presStyleLbl="node1" presStyleIdx="0" presStyleCnt="1" custScaleX="101222" custScaleY="92927" custLinFactNeighborX="10624" custLinFactNeighborY="-3098">
        <dgm:presLayoutVars>
          <dgm:chMax val="0"/>
          <dgm:bulletEnabled val="1"/>
        </dgm:presLayoutVars>
      </dgm:prSet>
      <dgm:spPr/>
    </dgm:pt>
    <dgm:pt modelId="{8AD05C97-BC3E-4D68-97A6-F94B8EA76224}" type="pres">
      <dgm:prSet presAssocID="{939D2ED6-6F14-476A-A2A2-185AF4F61B99}" presName="negativeSpace" presStyleCnt="0"/>
      <dgm:spPr/>
    </dgm:pt>
    <dgm:pt modelId="{9A8525C3-4B45-430B-BA88-354B410D347B}" type="pres">
      <dgm:prSet presAssocID="{939D2ED6-6F14-476A-A2A2-185AF4F61B99}" presName="childText" presStyleLbl="conFgAcc1" presStyleIdx="0" presStyleCnt="1" custScaleX="100000" custScaleY="108857">
        <dgm:presLayoutVars>
          <dgm:bulletEnabled val="1"/>
        </dgm:presLayoutVars>
      </dgm:prSet>
      <dgm:spPr>
        <a:ln>
          <a:solidFill>
            <a:schemeClr val="bg1">
              <a:lumMod val="65000"/>
            </a:schemeClr>
          </a:solidFill>
        </a:ln>
      </dgm:spPr>
    </dgm:pt>
  </dgm:ptLst>
  <dgm:cxnLst>
    <dgm:cxn modelId="{7B1D1610-7657-4519-914E-724D7B28E021}" srcId="{F957C8C1-C1BF-4960-9228-3496D63855B5}" destId="{939D2ED6-6F14-476A-A2A2-185AF4F61B99}" srcOrd="0" destOrd="0" parTransId="{CB65BC7B-DF64-4842-8EB1-A919FF9A5550}" sibTransId="{A51DD2E3-3B8F-4B8A-BEB5-CCA328446753}"/>
    <dgm:cxn modelId="{4052DE65-DB64-4CDE-8BBE-7392BFCB3755}" type="presOf" srcId="{F957C8C1-C1BF-4960-9228-3496D63855B5}" destId="{565E8EF7-894C-4CDA-A727-F1132FFAADFC}" srcOrd="0" destOrd="0" presId="urn:microsoft.com/office/officeart/2005/8/layout/list1"/>
    <dgm:cxn modelId="{E930FC7C-9B04-4137-BC77-A11719F147FC}" type="presOf" srcId="{939D2ED6-6F14-476A-A2A2-185AF4F61B99}" destId="{6D532C6E-394D-4A49-BB2B-449FC8273CA6}" srcOrd="1" destOrd="0" presId="urn:microsoft.com/office/officeart/2005/8/layout/list1"/>
    <dgm:cxn modelId="{C8BA8E92-1D04-40B5-A484-A8ACB8F6F221}" type="presOf" srcId="{939D2ED6-6F14-476A-A2A2-185AF4F61B99}" destId="{B09013E8-AF50-4571-812E-860536D95B55}" srcOrd="0" destOrd="0" presId="urn:microsoft.com/office/officeart/2005/8/layout/list1"/>
    <dgm:cxn modelId="{3A4F320F-6ECC-45FC-BF1C-F2E34B84E2FE}" type="presParOf" srcId="{565E8EF7-894C-4CDA-A727-F1132FFAADFC}" destId="{8220657F-333D-407C-9A66-117A3D4A24F0}" srcOrd="0" destOrd="0" presId="urn:microsoft.com/office/officeart/2005/8/layout/list1"/>
    <dgm:cxn modelId="{8BB29168-3A4D-43CA-8CC6-EE8D684205B0}" type="presParOf" srcId="{8220657F-333D-407C-9A66-117A3D4A24F0}" destId="{B09013E8-AF50-4571-812E-860536D95B55}" srcOrd="0" destOrd="0" presId="urn:microsoft.com/office/officeart/2005/8/layout/list1"/>
    <dgm:cxn modelId="{5B40A64D-2942-4DB6-A79D-D3D1D530F1EA}" type="presParOf" srcId="{8220657F-333D-407C-9A66-117A3D4A24F0}" destId="{6D532C6E-394D-4A49-BB2B-449FC8273CA6}" srcOrd="1" destOrd="0" presId="urn:microsoft.com/office/officeart/2005/8/layout/list1"/>
    <dgm:cxn modelId="{D7C6A8F0-16AE-4F1F-94E8-E6E5EDC675A9}" type="presParOf" srcId="{565E8EF7-894C-4CDA-A727-F1132FFAADFC}" destId="{8AD05C97-BC3E-4D68-97A6-F94B8EA76224}" srcOrd="1" destOrd="0" presId="urn:microsoft.com/office/officeart/2005/8/layout/list1"/>
    <dgm:cxn modelId="{AC1AE442-2ADD-4E90-880E-8B7906ED5022}" type="presParOf" srcId="{565E8EF7-894C-4CDA-A727-F1132FFAADFC}" destId="{9A8525C3-4B45-430B-BA88-354B410D347B}"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957C8C1-C1BF-4960-9228-3496D63855B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39D2ED6-6F14-476A-A2A2-185AF4F61B99}">
      <dgm:prSet phldrT="[Text]" custT="1"/>
      <dgm:spPr>
        <a:solidFill>
          <a:schemeClr val="bg1">
            <a:lumMod val="65000"/>
          </a:schemeClr>
        </a:solidFill>
        <a:ln>
          <a:solidFill>
            <a:schemeClr val="bg1">
              <a:lumMod val="65000"/>
            </a:schemeClr>
          </a:solidFill>
        </a:ln>
      </dgm:spPr>
      <dgm:t>
        <a:bodyPr/>
        <a:lstStyle/>
        <a:p>
          <a:r>
            <a:rPr lang="en-US" sz="2000" baseline="0"/>
            <a:t>MATLAB or an open-source software.</a:t>
          </a:r>
        </a:p>
      </dgm:t>
    </dgm:pt>
    <dgm:pt modelId="{CB65BC7B-DF64-4842-8EB1-A919FF9A5550}" type="parTrans" cxnId="{7B1D1610-7657-4519-914E-724D7B28E021}">
      <dgm:prSet/>
      <dgm:spPr/>
      <dgm:t>
        <a:bodyPr/>
        <a:lstStyle/>
        <a:p>
          <a:endParaRPr lang="en-US"/>
        </a:p>
      </dgm:t>
    </dgm:pt>
    <dgm:pt modelId="{A51DD2E3-3B8F-4B8A-BEB5-CCA328446753}" type="sibTrans" cxnId="{7B1D1610-7657-4519-914E-724D7B28E021}">
      <dgm:prSet/>
      <dgm:spPr/>
      <dgm:t>
        <a:bodyPr/>
        <a:lstStyle/>
        <a:p>
          <a:endParaRPr lang="en-US"/>
        </a:p>
      </dgm:t>
    </dgm:pt>
    <dgm:pt modelId="{565E8EF7-894C-4CDA-A727-F1132FFAADFC}" type="pres">
      <dgm:prSet presAssocID="{F957C8C1-C1BF-4960-9228-3496D63855B5}" presName="linear" presStyleCnt="0">
        <dgm:presLayoutVars>
          <dgm:dir/>
          <dgm:animLvl val="lvl"/>
          <dgm:resizeHandles val="exact"/>
        </dgm:presLayoutVars>
      </dgm:prSet>
      <dgm:spPr/>
    </dgm:pt>
    <dgm:pt modelId="{8220657F-333D-407C-9A66-117A3D4A24F0}" type="pres">
      <dgm:prSet presAssocID="{939D2ED6-6F14-476A-A2A2-185AF4F61B99}" presName="parentLin" presStyleCnt="0"/>
      <dgm:spPr/>
    </dgm:pt>
    <dgm:pt modelId="{B09013E8-AF50-4571-812E-860536D95B55}" type="pres">
      <dgm:prSet presAssocID="{939D2ED6-6F14-476A-A2A2-185AF4F61B99}" presName="parentLeftMargin" presStyleLbl="node1" presStyleIdx="0" presStyleCnt="1"/>
      <dgm:spPr/>
    </dgm:pt>
    <dgm:pt modelId="{6D532C6E-394D-4A49-BB2B-449FC8273CA6}" type="pres">
      <dgm:prSet presAssocID="{939D2ED6-6F14-476A-A2A2-185AF4F61B99}" presName="parentText" presStyleLbl="node1" presStyleIdx="0" presStyleCnt="1" custScaleX="101124" custScaleY="28593" custLinFactNeighborX="10624" custLinFactNeighborY="-18362">
        <dgm:presLayoutVars>
          <dgm:chMax val="0"/>
          <dgm:bulletEnabled val="1"/>
        </dgm:presLayoutVars>
      </dgm:prSet>
      <dgm:spPr/>
    </dgm:pt>
    <dgm:pt modelId="{8AD05C97-BC3E-4D68-97A6-F94B8EA76224}" type="pres">
      <dgm:prSet presAssocID="{939D2ED6-6F14-476A-A2A2-185AF4F61B99}" presName="negativeSpace" presStyleCnt="0"/>
      <dgm:spPr/>
    </dgm:pt>
    <dgm:pt modelId="{9A8525C3-4B45-430B-BA88-354B410D347B}" type="pres">
      <dgm:prSet presAssocID="{939D2ED6-6F14-476A-A2A2-185AF4F61B99}" presName="childText" presStyleLbl="conFgAcc1" presStyleIdx="0" presStyleCnt="1" custScaleX="100000" custScaleY="33495" custLinFactNeighborY="34822">
        <dgm:presLayoutVars>
          <dgm:bulletEnabled val="1"/>
        </dgm:presLayoutVars>
      </dgm:prSet>
      <dgm:spPr>
        <a:ln>
          <a:solidFill>
            <a:schemeClr val="bg1">
              <a:lumMod val="65000"/>
            </a:schemeClr>
          </a:solidFill>
        </a:ln>
      </dgm:spPr>
    </dgm:pt>
  </dgm:ptLst>
  <dgm:cxnLst>
    <dgm:cxn modelId="{7B1D1610-7657-4519-914E-724D7B28E021}" srcId="{F957C8C1-C1BF-4960-9228-3496D63855B5}" destId="{939D2ED6-6F14-476A-A2A2-185AF4F61B99}" srcOrd="0" destOrd="0" parTransId="{CB65BC7B-DF64-4842-8EB1-A919FF9A5550}" sibTransId="{A51DD2E3-3B8F-4B8A-BEB5-CCA328446753}"/>
    <dgm:cxn modelId="{4052DE65-DB64-4CDE-8BBE-7392BFCB3755}" type="presOf" srcId="{F957C8C1-C1BF-4960-9228-3496D63855B5}" destId="{565E8EF7-894C-4CDA-A727-F1132FFAADFC}" srcOrd="0" destOrd="0" presId="urn:microsoft.com/office/officeart/2005/8/layout/list1"/>
    <dgm:cxn modelId="{E930FC7C-9B04-4137-BC77-A11719F147FC}" type="presOf" srcId="{939D2ED6-6F14-476A-A2A2-185AF4F61B99}" destId="{6D532C6E-394D-4A49-BB2B-449FC8273CA6}" srcOrd="1" destOrd="0" presId="urn:microsoft.com/office/officeart/2005/8/layout/list1"/>
    <dgm:cxn modelId="{C8BA8E92-1D04-40B5-A484-A8ACB8F6F221}" type="presOf" srcId="{939D2ED6-6F14-476A-A2A2-185AF4F61B99}" destId="{B09013E8-AF50-4571-812E-860536D95B55}" srcOrd="0" destOrd="0" presId="urn:microsoft.com/office/officeart/2005/8/layout/list1"/>
    <dgm:cxn modelId="{3A4F320F-6ECC-45FC-BF1C-F2E34B84E2FE}" type="presParOf" srcId="{565E8EF7-894C-4CDA-A727-F1132FFAADFC}" destId="{8220657F-333D-407C-9A66-117A3D4A24F0}" srcOrd="0" destOrd="0" presId="urn:microsoft.com/office/officeart/2005/8/layout/list1"/>
    <dgm:cxn modelId="{8BB29168-3A4D-43CA-8CC6-EE8D684205B0}" type="presParOf" srcId="{8220657F-333D-407C-9A66-117A3D4A24F0}" destId="{B09013E8-AF50-4571-812E-860536D95B55}" srcOrd="0" destOrd="0" presId="urn:microsoft.com/office/officeart/2005/8/layout/list1"/>
    <dgm:cxn modelId="{5B40A64D-2942-4DB6-A79D-D3D1D530F1EA}" type="presParOf" srcId="{8220657F-333D-407C-9A66-117A3D4A24F0}" destId="{6D532C6E-394D-4A49-BB2B-449FC8273CA6}" srcOrd="1" destOrd="0" presId="urn:microsoft.com/office/officeart/2005/8/layout/list1"/>
    <dgm:cxn modelId="{D7C6A8F0-16AE-4F1F-94E8-E6E5EDC675A9}" type="presParOf" srcId="{565E8EF7-894C-4CDA-A727-F1132FFAADFC}" destId="{8AD05C97-BC3E-4D68-97A6-F94B8EA76224}" srcOrd="1" destOrd="0" presId="urn:microsoft.com/office/officeart/2005/8/layout/list1"/>
    <dgm:cxn modelId="{AC1AE442-2ADD-4E90-880E-8B7906ED5022}" type="presParOf" srcId="{565E8EF7-894C-4CDA-A727-F1132FFAADFC}" destId="{9A8525C3-4B45-430B-BA88-354B410D347B}" srcOrd="2" destOrd="0" presId="urn:microsoft.com/office/officeart/2005/8/layout/list1"/>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957C8C1-C1BF-4960-9228-3496D63855B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39D2ED6-6F14-476A-A2A2-185AF4F61B99}">
      <dgm:prSet phldrT="[Text]" custT="1"/>
      <dgm:spPr>
        <a:solidFill>
          <a:schemeClr val="bg1">
            <a:lumMod val="65000"/>
          </a:schemeClr>
        </a:solidFill>
        <a:ln>
          <a:solidFill>
            <a:schemeClr val="bg1">
              <a:lumMod val="65000"/>
            </a:schemeClr>
          </a:solidFill>
        </a:ln>
      </dgm:spPr>
      <dgm:t>
        <a:bodyPr/>
        <a:lstStyle/>
        <a:p>
          <a:r>
            <a:rPr lang="en-US" sz="2000" baseline="0"/>
            <a:t>Given one working fluxmeter and sensor.</a:t>
          </a:r>
        </a:p>
      </dgm:t>
    </dgm:pt>
    <dgm:pt modelId="{CB65BC7B-DF64-4842-8EB1-A919FF9A5550}" type="parTrans" cxnId="{7B1D1610-7657-4519-914E-724D7B28E021}">
      <dgm:prSet/>
      <dgm:spPr/>
      <dgm:t>
        <a:bodyPr/>
        <a:lstStyle/>
        <a:p>
          <a:endParaRPr lang="en-US"/>
        </a:p>
      </dgm:t>
    </dgm:pt>
    <dgm:pt modelId="{A51DD2E3-3B8F-4B8A-BEB5-CCA328446753}" type="sibTrans" cxnId="{7B1D1610-7657-4519-914E-724D7B28E021}">
      <dgm:prSet/>
      <dgm:spPr/>
      <dgm:t>
        <a:bodyPr/>
        <a:lstStyle/>
        <a:p>
          <a:endParaRPr lang="en-US"/>
        </a:p>
      </dgm:t>
    </dgm:pt>
    <dgm:pt modelId="{565E8EF7-894C-4CDA-A727-F1132FFAADFC}" type="pres">
      <dgm:prSet presAssocID="{F957C8C1-C1BF-4960-9228-3496D63855B5}" presName="linear" presStyleCnt="0">
        <dgm:presLayoutVars>
          <dgm:dir/>
          <dgm:animLvl val="lvl"/>
          <dgm:resizeHandles val="exact"/>
        </dgm:presLayoutVars>
      </dgm:prSet>
      <dgm:spPr/>
    </dgm:pt>
    <dgm:pt modelId="{8220657F-333D-407C-9A66-117A3D4A24F0}" type="pres">
      <dgm:prSet presAssocID="{939D2ED6-6F14-476A-A2A2-185AF4F61B99}" presName="parentLin" presStyleCnt="0"/>
      <dgm:spPr/>
    </dgm:pt>
    <dgm:pt modelId="{B09013E8-AF50-4571-812E-860536D95B55}" type="pres">
      <dgm:prSet presAssocID="{939D2ED6-6F14-476A-A2A2-185AF4F61B99}" presName="parentLeftMargin" presStyleLbl="node1" presStyleIdx="0" presStyleCnt="1"/>
      <dgm:spPr/>
    </dgm:pt>
    <dgm:pt modelId="{6D532C6E-394D-4A49-BB2B-449FC8273CA6}" type="pres">
      <dgm:prSet presAssocID="{939D2ED6-6F14-476A-A2A2-185AF4F61B99}" presName="parentText" presStyleLbl="node1" presStyleIdx="0" presStyleCnt="1" custScaleX="101124" custScaleY="28593" custLinFactNeighborX="10624" custLinFactNeighborY="-18362">
        <dgm:presLayoutVars>
          <dgm:chMax val="0"/>
          <dgm:bulletEnabled val="1"/>
        </dgm:presLayoutVars>
      </dgm:prSet>
      <dgm:spPr/>
    </dgm:pt>
    <dgm:pt modelId="{8AD05C97-BC3E-4D68-97A6-F94B8EA76224}" type="pres">
      <dgm:prSet presAssocID="{939D2ED6-6F14-476A-A2A2-185AF4F61B99}" presName="negativeSpace" presStyleCnt="0"/>
      <dgm:spPr/>
    </dgm:pt>
    <dgm:pt modelId="{9A8525C3-4B45-430B-BA88-354B410D347B}" type="pres">
      <dgm:prSet presAssocID="{939D2ED6-6F14-476A-A2A2-185AF4F61B99}" presName="childText" presStyleLbl="conFgAcc1" presStyleIdx="0" presStyleCnt="1" custScaleX="100000" custScaleY="33495" custLinFactNeighborY="34822">
        <dgm:presLayoutVars>
          <dgm:bulletEnabled val="1"/>
        </dgm:presLayoutVars>
      </dgm:prSet>
      <dgm:spPr>
        <a:ln>
          <a:solidFill>
            <a:schemeClr val="bg1">
              <a:lumMod val="65000"/>
            </a:schemeClr>
          </a:solidFill>
        </a:ln>
      </dgm:spPr>
    </dgm:pt>
  </dgm:ptLst>
  <dgm:cxnLst>
    <dgm:cxn modelId="{7B1D1610-7657-4519-914E-724D7B28E021}" srcId="{F957C8C1-C1BF-4960-9228-3496D63855B5}" destId="{939D2ED6-6F14-476A-A2A2-185AF4F61B99}" srcOrd="0" destOrd="0" parTransId="{CB65BC7B-DF64-4842-8EB1-A919FF9A5550}" sibTransId="{A51DD2E3-3B8F-4B8A-BEB5-CCA328446753}"/>
    <dgm:cxn modelId="{4052DE65-DB64-4CDE-8BBE-7392BFCB3755}" type="presOf" srcId="{F957C8C1-C1BF-4960-9228-3496D63855B5}" destId="{565E8EF7-894C-4CDA-A727-F1132FFAADFC}" srcOrd="0" destOrd="0" presId="urn:microsoft.com/office/officeart/2005/8/layout/list1"/>
    <dgm:cxn modelId="{E930FC7C-9B04-4137-BC77-A11719F147FC}" type="presOf" srcId="{939D2ED6-6F14-476A-A2A2-185AF4F61B99}" destId="{6D532C6E-394D-4A49-BB2B-449FC8273CA6}" srcOrd="1" destOrd="0" presId="urn:microsoft.com/office/officeart/2005/8/layout/list1"/>
    <dgm:cxn modelId="{C8BA8E92-1D04-40B5-A484-A8ACB8F6F221}" type="presOf" srcId="{939D2ED6-6F14-476A-A2A2-185AF4F61B99}" destId="{B09013E8-AF50-4571-812E-860536D95B55}" srcOrd="0" destOrd="0" presId="urn:microsoft.com/office/officeart/2005/8/layout/list1"/>
    <dgm:cxn modelId="{3A4F320F-6ECC-45FC-BF1C-F2E34B84E2FE}" type="presParOf" srcId="{565E8EF7-894C-4CDA-A727-F1132FFAADFC}" destId="{8220657F-333D-407C-9A66-117A3D4A24F0}" srcOrd="0" destOrd="0" presId="urn:microsoft.com/office/officeart/2005/8/layout/list1"/>
    <dgm:cxn modelId="{8BB29168-3A4D-43CA-8CC6-EE8D684205B0}" type="presParOf" srcId="{8220657F-333D-407C-9A66-117A3D4A24F0}" destId="{B09013E8-AF50-4571-812E-860536D95B55}" srcOrd="0" destOrd="0" presId="urn:microsoft.com/office/officeart/2005/8/layout/list1"/>
    <dgm:cxn modelId="{5B40A64D-2942-4DB6-A79D-D3D1D530F1EA}" type="presParOf" srcId="{8220657F-333D-407C-9A66-117A3D4A24F0}" destId="{6D532C6E-394D-4A49-BB2B-449FC8273CA6}" srcOrd="1" destOrd="0" presId="urn:microsoft.com/office/officeart/2005/8/layout/list1"/>
    <dgm:cxn modelId="{D7C6A8F0-16AE-4F1F-94E8-E6E5EDC675A9}" type="presParOf" srcId="{565E8EF7-894C-4CDA-A727-F1132FFAADFC}" destId="{8AD05C97-BC3E-4D68-97A6-F94B8EA76224}" srcOrd="1" destOrd="0" presId="urn:microsoft.com/office/officeart/2005/8/layout/list1"/>
    <dgm:cxn modelId="{AC1AE442-2ADD-4E90-880E-8B7906ED5022}" type="presParOf" srcId="{565E8EF7-894C-4CDA-A727-F1132FFAADFC}" destId="{9A8525C3-4B45-430B-BA88-354B410D347B}" srcOrd="2" destOrd="0" presId="urn:microsoft.com/office/officeart/2005/8/layout/list1"/>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957C8C1-C1BF-4960-9228-3496D63855B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39D2ED6-6F14-476A-A2A2-185AF4F61B99}">
      <dgm:prSet phldrT="[Text]" custT="1"/>
      <dgm:spPr>
        <a:solidFill>
          <a:schemeClr val="bg1">
            <a:lumMod val="65000"/>
          </a:schemeClr>
        </a:solidFill>
        <a:ln>
          <a:solidFill>
            <a:schemeClr val="bg1">
              <a:lumMod val="65000"/>
            </a:schemeClr>
          </a:solidFill>
        </a:ln>
      </dgm:spPr>
      <dgm:t>
        <a:bodyPr/>
        <a:lstStyle/>
        <a:p>
          <a:r>
            <a:rPr lang="en-US" sz="2000" baseline="0"/>
            <a:t>Testing will be performed at Danfoss.</a:t>
          </a:r>
        </a:p>
      </dgm:t>
    </dgm:pt>
    <dgm:pt modelId="{CB65BC7B-DF64-4842-8EB1-A919FF9A5550}" type="parTrans" cxnId="{7B1D1610-7657-4519-914E-724D7B28E021}">
      <dgm:prSet/>
      <dgm:spPr/>
      <dgm:t>
        <a:bodyPr/>
        <a:lstStyle/>
        <a:p>
          <a:endParaRPr lang="en-US"/>
        </a:p>
      </dgm:t>
    </dgm:pt>
    <dgm:pt modelId="{A51DD2E3-3B8F-4B8A-BEB5-CCA328446753}" type="sibTrans" cxnId="{7B1D1610-7657-4519-914E-724D7B28E021}">
      <dgm:prSet/>
      <dgm:spPr/>
      <dgm:t>
        <a:bodyPr/>
        <a:lstStyle/>
        <a:p>
          <a:endParaRPr lang="en-US"/>
        </a:p>
      </dgm:t>
    </dgm:pt>
    <dgm:pt modelId="{565E8EF7-894C-4CDA-A727-F1132FFAADFC}" type="pres">
      <dgm:prSet presAssocID="{F957C8C1-C1BF-4960-9228-3496D63855B5}" presName="linear" presStyleCnt="0">
        <dgm:presLayoutVars>
          <dgm:dir/>
          <dgm:animLvl val="lvl"/>
          <dgm:resizeHandles val="exact"/>
        </dgm:presLayoutVars>
      </dgm:prSet>
      <dgm:spPr/>
    </dgm:pt>
    <dgm:pt modelId="{8220657F-333D-407C-9A66-117A3D4A24F0}" type="pres">
      <dgm:prSet presAssocID="{939D2ED6-6F14-476A-A2A2-185AF4F61B99}" presName="parentLin" presStyleCnt="0"/>
      <dgm:spPr/>
    </dgm:pt>
    <dgm:pt modelId="{B09013E8-AF50-4571-812E-860536D95B55}" type="pres">
      <dgm:prSet presAssocID="{939D2ED6-6F14-476A-A2A2-185AF4F61B99}" presName="parentLeftMargin" presStyleLbl="node1" presStyleIdx="0" presStyleCnt="1"/>
      <dgm:spPr/>
    </dgm:pt>
    <dgm:pt modelId="{6D532C6E-394D-4A49-BB2B-449FC8273CA6}" type="pres">
      <dgm:prSet presAssocID="{939D2ED6-6F14-476A-A2A2-185AF4F61B99}" presName="parentText" presStyleLbl="node1" presStyleIdx="0" presStyleCnt="1" custScaleX="101124" custScaleY="28593" custLinFactNeighborX="10624" custLinFactNeighborY="-18362">
        <dgm:presLayoutVars>
          <dgm:chMax val="0"/>
          <dgm:bulletEnabled val="1"/>
        </dgm:presLayoutVars>
      </dgm:prSet>
      <dgm:spPr/>
    </dgm:pt>
    <dgm:pt modelId="{8AD05C97-BC3E-4D68-97A6-F94B8EA76224}" type="pres">
      <dgm:prSet presAssocID="{939D2ED6-6F14-476A-A2A2-185AF4F61B99}" presName="negativeSpace" presStyleCnt="0"/>
      <dgm:spPr/>
    </dgm:pt>
    <dgm:pt modelId="{9A8525C3-4B45-430B-BA88-354B410D347B}" type="pres">
      <dgm:prSet presAssocID="{939D2ED6-6F14-476A-A2A2-185AF4F61B99}" presName="childText" presStyleLbl="conFgAcc1" presStyleIdx="0" presStyleCnt="1" custScaleX="100000" custScaleY="33495" custLinFactNeighborY="34822">
        <dgm:presLayoutVars>
          <dgm:bulletEnabled val="1"/>
        </dgm:presLayoutVars>
      </dgm:prSet>
      <dgm:spPr>
        <a:ln>
          <a:solidFill>
            <a:schemeClr val="bg1">
              <a:lumMod val="65000"/>
            </a:schemeClr>
          </a:solidFill>
        </a:ln>
      </dgm:spPr>
    </dgm:pt>
  </dgm:ptLst>
  <dgm:cxnLst>
    <dgm:cxn modelId="{7B1D1610-7657-4519-914E-724D7B28E021}" srcId="{F957C8C1-C1BF-4960-9228-3496D63855B5}" destId="{939D2ED6-6F14-476A-A2A2-185AF4F61B99}" srcOrd="0" destOrd="0" parTransId="{CB65BC7B-DF64-4842-8EB1-A919FF9A5550}" sibTransId="{A51DD2E3-3B8F-4B8A-BEB5-CCA328446753}"/>
    <dgm:cxn modelId="{4052DE65-DB64-4CDE-8BBE-7392BFCB3755}" type="presOf" srcId="{F957C8C1-C1BF-4960-9228-3496D63855B5}" destId="{565E8EF7-894C-4CDA-A727-F1132FFAADFC}" srcOrd="0" destOrd="0" presId="urn:microsoft.com/office/officeart/2005/8/layout/list1"/>
    <dgm:cxn modelId="{E930FC7C-9B04-4137-BC77-A11719F147FC}" type="presOf" srcId="{939D2ED6-6F14-476A-A2A2-185AF4F61B99}" destId="{6D532C6E-394D-4A49-BB2B-449FC8273CA6}" srcOrd="1" destOrd="0" presId="urn:microsoft.com/office/officeart/2005/8/layout/list1"/>
    <dgm:cxn modelId="{C8BA8E92-1D04-40B5-A484-A8ACB8F6F221}" type="presOf" srcId="{939D2ED6-6F14-476A-A2A2-185AF4F61B99}" destId="{B09013E8-AF50-4571-812E-860536D95B55}" srcOrd="0" destOrd="0" presId="urn:microsoft.com/office/officeart/2005/8/layout/list1"/>
    <dgm:cxn modelId="{3A4F320F-6ECC-45FC-BF1C-F2E34B84E2FE}" type="presParOf" srcId="{565E8EF7-894C-4CDA-A727-F1132FFAADFC}" destId="{8220657F-333D-407C-9A66-117A3D4A24F0}" srcOrd="0" destOrd="0" presId="urn:microsoft.com/office/officeart/2005/8/layout/list1"/>
    <dgm:cxn modelId="{8BB29168-3A4D-43CA-8CC6-EE8D684205B0}" type="presParOf" srcId="{8220657F-333D-407C-9A66-117A3D4A24F0}" destId="{B09013E8-AF50-4571-812E-860536D95B55}" srcOrd="0" destOrd="0" presId="urn:microsoft.com/office/officeart/2005/8/layout/list1"/>
    <dgm:cxn modelId="{5B40A64D-2942-4DB6-A79D-D3D1D530F1EA}" type="presParOf" srcId="{8220657F-333D-407C-9A66-117A3D4A24F0}" destId="{6D532C6E-394D-4A49-BB2B-449FC8273CA6}" srcOrd="1" destOrd="0" presId="urn:microsoft.com/office/officeart/2005/8/layout/list1"/>
    <dgm:cxn modelId="{D7C6A8F0-16AE-4F1F-94E8-E6E5EDC675A9}" type="presParOf" srcId="{565E8EF7-894C-4CDA-A727-F1132FFAADFC}" destId="{8AD05C97-BC3E-4D68-97A6-F94B8EA76224}" srcOrd="1" destOrd="0" presId="urn:microsoft.com/office/officeart/2005/8/layout/list1"/>
    <dgm:cxn modelId="{AC1AE442-2ADD-4E90-880E-8B7906ED5022}" type="presParOf" srcId="{565E8EF7-894C-4CDA-A727-F1132FFAADFC}" destId="{9A8525C3-4B45-430B-BA88-354B410D347B}" srcOrd="2" destOrd="0" presId="urn:microsoft.com/office/officeart/2005/8/layout/list1"/>
  </dgm:cxnLst>
  <dgm:bg>
    <a:noFill/>
  </dgm:bg>
  <dgm:whole/>
  <dgm:extLst>
    <a:ext uri="http://schemas.microsoft.com/office/drawing/2008/diagram">
      <dsp:dataModelExt xmlns:dsp="http://schemas.microsoft.com/office/drawing/2008/diagram" relId="rId2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957C8C1-C1BF-4960-9228-3496D63855B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39D2ED6-6F14-476A-A2A2-185AF4F61B99}">
      <dgm:prSet phldrT="[Text]" custT="1"/>
      <dgm:spPr>
        <a:solidFill>
          <a:schemeClr val="bg1">
            <a:lumMod val="65000"/>
          </a:schemeClr>
        </a:solidFill>
        <a:ln>
          <a:solidFill>
            <a:schemeClr val="bg1">
              <a:lumMod val="65000"/>
            </a:schemeClr>
          </a:solidFill>
        </a:ln>
      </dgm:spPr>
      <dgm:t>
        <a:bodyPr/>
        <a:lstStyle/>
        <a:p>
          <a:r>
            <a:rPr lang="en-US" sz="2000" baseline="0"/>
            <a:t>Operator will be able to lift the shaft onto device.</a:t>
          </a:r>
        </a:p>
      </dgm:t>
    </dgm:pt>
    <dgm:pt modelId="{CB65BC7B-DF64-4842-8EB1-A919FF9A5550}" type="parTrans" cxnId="{7B1D1610-7657-4519-914E-724D7B28E021}">
      <dgm:prSet/>
      <dgm:spPr/>
      <dgm:t>
        <a:bodyPr/>
        <a:lstStyle/>
        <a:p>
          <a:endParaRPr lang="en-US"/>
        </a:p>
      </dgm:t>
    </dgm:pt>
    <dgm:pt modelId="{A51DD2E3-3B8F-4B8A-BEB5-CCA328446753}" type="sibTrans" cxnId="{7B1D1610-7657-4519-914E-724D7B28E021}">
      <dgm:prSet/>
      <dgm:spPr/>
      <dgm:t>
        <a:bodyPr/>
        <a:lstStyle/>
        <a:p>
          <a:endParaRPr lang="en-US"/>
        </a:p>
      </dgm:t>
    </dgm:pt>
    <dgm:pt modelId="{565E8EF7-894C-4CDA-A727-F1132FFAADFC}" type="pres">
      <dgm:prSet presAssocID="{F957C8C1-C1BF-4960-9228-3496D63855B5}" presName="linear" presStyleCnt="0">
        <dgm:presLayoutVars>
          <dgm:dir/>
          <dgm:animLvl val="lvl"/>
          <dgm:resizeHandles val="exact"/>
        </dgm:presLayoutVars>
      </dgm:prSet>
      <dgm:spPr/>
    </dgm:pt>
    <dgm:pt modelId="{8220657F-333D-407C-9A66-117A3D4A24F0}" type="pres">
      <dgm:prSet presAssocID="{939D2ED6-6F14-476A-A2A2-185AF4F61B99}" presName="parentLin" presStyleCnt="0"/>
      <dgm:spPr/>
    </dgm:pt>
    <dgm:pt modelId="{B09013E8-AF50-4571-812E-860536D95B55}" type="pres">
      <dgm:prSet presAssocID="{939D2ED6-6F14-476A-A2A2-185AF4F61B99}" presName="parentLeftMargin" presStyleLbl="node1" presStyleIdx="0" presStyleCnt="1"/>
      <dgm:spPr/>
    </dgm:pt>
    <dgm:pt modelId="{6D532C6E-394D-4A49-BB2B-449FC8273CA6}" type="pres">
      <dgm:prSet presAssocID="{939D2ED6-6F14-476A-A2A2-185AF4F61B99}" presName="parentText" presStyleLbl="node1" presStyleIdx="0" presStyleCnt="1" custScaleX="101124" custScaleY="28593" custLinFactNeighborX="10624" custLinFactNeighborY="-18362">
        <dgm:presLayoutVars>
          <dgm:chMax val="0"/>
          <dgm:bulletEnabled val="1"/>
        </dgm:presLayoutVars>
      </dgm:prSet>
      <dgm:spPr/>
    </dgm:pt>
    <dgm:pt modelId="{8AD05C97-BC3E-4D68-97A6-F94B8EA76224}" type="pres">
      <dgm:prSet presAssocID="{939D2ED6-6F14-476A-A2A2-185AF4F61B99}" presName="negativeSpace" presStyleCnt="0"/>
      <dgm:spPr/>
    </dgm:pt>
    <dgm:pt modelId="{9A8525C3-4B45-430B-BA88-354B410D347B}" type="pres">
      <dgm:prSet presAssocID="{939D2ED6-6F14-476A-A2A2-185AF4F61B99}" presName="childText" presStyleLbl="conFgAcc1" presStyleIdx="0" presStyleCnt="1" custScaleX="100000" custScaleY="33495" custLinFactNeighborY="34822">
        <dgm:presLayoutVars>
          <dgm:bulletEnabled val="1"/>
        </dgm:presLayoutVars>
      </dgm:prSet>
      <dgm:spPr>
        <a:ln>
          <a:solidFill>
            <a:schemeClr val="bg1">
              <a:lumMod val="65000"/>
            </a:schemeClr>
          </a:solidFill>
        </a:ln>
      </dgm:spPr>
    </dgm:pt>
  </dgm:ptLst>
  <dgm:cxnLst>
    <dgm:cxn modelId="{7B1D1610-7657-4519-914E-724D7B28E021}" srcId="{F957C8C1-C1BF-4960-9228-3496D63855B5}" destId="{939D2ED6-6F14-476A-A2A2-185AF4F61B99}" srcOrd="0" destOrd="0" parTransId="{CB65BC7B-DF64-4842-8EB1-A919FF9A5550}" sibTransId="{A51DD2E3-3B8F-4B8A-BEB5-CCA328446753}"/>
    <dgm:cxn modelId="{4052DE65-DB64-4CDE-8BBE-7392BFCB3755}" type="presOf" srcId="{F957C8C1-C1BF-4960-9228-3496D63855B5}" destId="{565E8EF7-894C-4CDA-A727-F1132FFAADFC}" srcOrd="0" destOrd="0" presId="urn:microsoft.com/office/officeart/2005/8/layout/list1"/>
    <dgm:cxn modelId="{E930FC7C-9B04-4137-BC77-A11719F147FC}" type="presOf" srcId="{939D2ED6-6F14-476A-A2A2-185AF4F61B99}" destId="{6D532C6E-394D-4A49-BB2B-449FC8273CA6}" srcOrd="1" destOrd="0" presId="urn:microsoft.com/office/officeart/2005/8/layout/list1"/>
    <dgm:cxn modelId="{C8BA8E92-1D04-40B5-A484-A8ACB8F6F221}" type="presOf" srcId="{939D2ED6-6F14-476A-A2A2-185AF4F61B99}" destId="{B09013E8-AF50-4571-812E-860536D95B55}" srcOrd="0" destOrd="0" presId="urn:microsoft.com/office/officeart/2005/8/layout/list1"/>
    <dgm:cxn modelId="{3A4F320F-6ECC-45FC-BF1C-F2E34B84E2FE}" type="presParOf" srcId="{565E8EF7-894C-4CDA-A727-F1132FFAADFC}" destId="{8220657F-333D-407C-9A66-117A3D4A24F0}" srcOrd="0" destOrd="0" presId="urn:microsoft.com/office/officeart/2005/8/layout/list1"/>
    <dgm:cxn modelId="{8BB29168-3A4D-43CA-8CC6-EE8D684205B0}" type="presParOf" srcId="{8220657F-333D-407C-9A66-117A3D4A24F0}" destId="{B09013E8-AF50-4571-812E-860536D95B55}" srcOrd="0" destOrd="0" presId="urn:microsoft.com/office/officeart/2005/8/layout/list1"/>
    <dgm:cxn modelId="{5B40A64D-2942-4DB6-A79D-D3D1D530F1EA}" type="presParOf" srcId="{8220657F-333D-407C-9A66-117A3D4A24F0}" destId="{6D532C6E-394D-4A49-BB2B-449FC8273CA6}" srcOrd="1" destOrd="0" presId="urn:microsoft.com/office/officeart/2005/8/layout/list1"/>
    <dgm:cxn modelId="{D7C6A8F0-16AE-4F1F-94E8-E6E5EDC675A9}" type="presParOf" srcId="{565E8EF7-894C-4CDA-A727-F1132FFAADFC}" destId="{8AD05C97-BC3E-4D68-97A6-F94B8EA76224}" srcOrd="1" destOrd="0" presId="urn:microsoft.com/office/officeart/2005/8/layout/list1"/>
    <dgm:cxn modelId="{AC1AE442-2ADD-4E90-880E-8B7906ED5022}" type="presParOf" srcId="{565E8EF7-894C-4CDA-A727-F1132FFAADFC}" destId="{9A8525C3-4B45-430B-BA88-354B410D347B}" srcOrd="2" destOrd="0" presId="urn:microsoft.com/office/officeart/2005/8/layout/list1"/>
  </dgm:cxnLst>
  <dgm:bg>
    <a:noFill/>
  </dgm:bg>
  <dgm:whole/>
  <dgm:extLst>
    <a:ext uri="http://schemas.microsoft.com/office/drawing/2008/diagram">
      <dsp:dataModelExt xmlns:dsp="http://schemas.microsoft.com/office/drawing/2008/diagram" relId="rId2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81F7178-0FCE-4A60-B37F-9B681E4E8B1E}"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3B13FBD1-1A3A-4382-8A75-192EFB3621E9}">
      <dgm:prSet phldrT="[Text]"/>
      <dgm:spPr>
        <a:solidFill>
          <a:srgbClr val="E86912"/>
        </a:solidFill>
      </dgm:spPr>
      <dgm:t>
        <a:bodyPr/>
        <a:lstStyle/>
        <a:p>
          <a:r>
            <a:rPr lang="en-US" dirty="0">
              <a:solidFill>
                <a:schemeClr val="tx1">
                  <a:lumMod val="75000"/>
                  <a:lumOff val="25000"/>
                </a:schemeClr>
              </a:solidFill>
            </a:rPr>
            <a:t>Complete Purchasing</a:t>
          </a:r>
        </a:p>
      </dgm:t>
    </dgm:pt>
    <dgm:pt modelId="{2D90DE47-8987-42BB-8700-2D20765182AD}" type="parTrans" cxnId="{06031751-72D2-4B08-84AF-7C35D16FF8B5}">
      <dgm:prSet/>
      <dgm:spPr/>
      <dgm:t>
        <a:bodyPr/>
        <a:lstStyle/>
        <a:p>
          <a:endParaRPr lang="en-US"/>
        </a:p>
      </dgm:t>
    </dgm:pt>
    <dgm:pt modelId="{DD3C456C-CF47-45E6-AF11-ACBF7FF43490}" type="sibTrans" cxnId="{06031751-72D2-4B08-84AF-7C35D16FF8B5}">
      <dgm:prSet/>
      <dgm:spPr/>
      <dgm:t>
        <a:bodyPr/>
        <a:lstStyle/>
        <a:p>
          <a:endParaRPr lang="en-US"/>
        </a:p>
      </dgm:t>
    </dgm:pt>
    <dgm:pt modelId="{E36DBF1C-8E63-4712-AF89-27DC44F84FE8}">
      <dgm:prSet phldrT="[Text]"/>
      <dgm:spPr>
        <a:solidFill>
          <a:srgbClr val="F18F4D"/>
        </a:solidFill>
      </dgm:spPr>
      <dgm:t>
        <a:bodyPr/>
        <a:lstStyle/>
        <a:p>
          <a:r>
            <a:rPr lang="en-US" dirty="0">
              <a:solidFill>
                <a:schemeClr val="tx1">
                  <a:lumMod val="75000"/>
                  <a:lumOff val="25000"/>
                </a:schemeClr>
              </a:solidFill>
            </a:rPr>
            <a:t>Start Assembly of Device</a:t>
          </a:r>
        </a:p>
      </dgm:t>
    </dgm:pt>
    <dgm:pt modelId="{C3E3CC3B-38F3-4BB5-92BF-A683203725E2}" type="parTrans" cxnId="{103AC233-B918-427B-8374-0967918A3591}">
      <dgm:prSet/>
      <dgm:spPr/>
      <dgm:t>
        <a:bodyPr/>
        <a:lstStyle/>
        <a:p>
          <a:endParaRPr lang="en-US"/>
        </a:p>
      </dgm:t>
    </dgm:pt>
    <dgm:pt modelId="{1A8776A9-F3CF-4095-A33A-55C874C58D63}" type="sibTrans" cxnId="{103AC233-B918-427B-8374-0967918A3591}">
      <dgm:prSet/>
      <dgm:spPr/>
      <dgm:t>
        <a:bodyPr/>
        <a:lstStyle/>
        <a:p>
          <a:endParaRPr lang="en-US"/>
        </a:p>
      </dgm:t>
    </dgm:pt>
    <dgm:pt modelId="{94D2B73D-DD15-47E3-AE6F-AA0D7AF171CF}">
      <dgm:prSet phldrT="[Text]"/>
      <dgm:spPr>
        <a:solidFill>
          <a:schemeClr val="bg2">
            <a:lumMod val="60000"/>
            <a:lumOff val="40000"/>
          </a:schemeClr>
        </a:solidFill>
      </dgm:spPr>
      <dgm:t>
        <a:bodyPr/>
        <a:lstStyle/>
        <a:p>
          <a:r>
            <a:rPr lang="en-US" dirty="0">
              <a:solidFill>
                <a:schemeClr val="tx1">
                  <a:lumMod val="75000"/>
                  <a:lumOff val="25000"/>
                </a:schemeClr>
              </a:solidFill>
            </a:rPr>
            <a:t>Begin Coding Arduino</a:t>
          </a:r>
        </a:p>
      </dgm:t>
    </dgm:pt>
    <dgm:pt modelId="{0F7EC985-C4A6-4071-BA5A-C67B89967B4C}" type="parTrans" cxnId="{3C8A369E-9437-4854-B8AA-DD49DC2F7B03}">
      <dgm:prSet/>
      <dgm:spPr/>
      <dgm:t>
        <a:bodyPr/>
        <a:lstStyle/>
        <a:p>
          <a:endParaRPr lang="en-US"/>
        </a:p>
      </dgm:t>
    </dgm:pt>
    <dgm:pt modelId="{5E2B445B-CACC-4BE9-A134-DA1972D48C7B}" type="sibTrans" cxnId="{3C8A369E-9437-4854-B8AA-DD49DC2F7B03}">
      <dgm:prSet/>
      <dgm:spPr/>
      <dgm:t>
        <a:bodyPr/>
        <a:lstStyle/>
        <a:p>
          <a:endParaRPr lang="en-US"/>
        </a:p>
      </dgm:t>
    </dgm:pt>
    <dgm:pt modelId="{2CCBE384-BEAD-43B4-B056-2334D2BF0C82}">
      <dgm:prSet phldrT="[Text]"/>
      <dgm:spPr>
        <a:solidFill>
          <a:schemeClr val="bg2">
            <a:lumMod val="40000"/>
            <a:lumOff val="60000"/>
          </a:schemeClr>
        </a:solidFill>
      </dgm:spPr>
      <dgm:t>
        <a:bodyPr/>
        <a:lstStyle/>
        <a:p>
          <a:r>
            <a:rPr lang="en-US" dirty="0">
              <a:solidFill>
                <a:schemeClr val="tx1">
                  <a:lumMod val="75000"/>
                  <a:lumOff val="25000"/>
                </a:schemeClr>
              </a:solidFill>
            </a:rPr>
            <a:t>Preliminary Testing </a:t>
          </a:r>
        </a:p>
      </dgm:t>
    </dgm:pt>
    <dgm:pt modelId="{EB80AA63-6D38-4794-A05B-C7E0D8C41150}" type="parTrans" cxnId="{29F8C627-7FB2-46BD-8AC4-A68842B08479}">
      <dgm:prSet/>
      <dgm:spPr/>
      <dgm:t>
        <a:bodyPr/>
        <a:lstStyle/>
        <a:p>
          <a:endParaRPr lang="en-US"/>
        </a:p>
      </dgm:t>
    </dgm:pt>
    <dgm:pt modelId="{BE1521FA-8B88-4334-A335-C53D1CEF30F7}" type="sibTrans" cxnId="{29F8C627-7FB2-46BD-8AC4-A68842B08479}">
      <dgm:prSet/>
      <dgm:spPr/>
      <dgm:t>
        <a:bodyPr/>
        <a:lstStyle/>
        <a:p>
          <a:endParaRPr lang="en-US"/>
        </a:p>
      </dgm:t>
    </dgm:pt>
    <dgm:pt modelId="{EAFF5C61-0AC7-4D54-8633-7438C12CE912}" type="pres">
      <dgm:prSet presAssocID="{581F7178-0FCE-4A60-B37F-9B681E4E8B1E}" presName="Name0" presStyleCnt="0">
        <dgm:presLayoutVars>
          <dgm:chPref val="3"/>
          <dgm:dir/>
          <dgm:animLvl val="lvl"/>
          <dgm:resizeHandles/>
        </dgm:presLayoutVars>
      </dgm:prSet>
      <dgm:spPr/>
    </dgm:pt>
    <dgm:pt modelId="{28B15C6A-022F-44AF-B713-41020162B372}" type="pres">
      <dgm:prSet presAssocID="{3B13FBD1-1A3A-4382-8A75-192EFB3621E9}" presName="horFlow" presStyleCnt="0"/>
      <dgm:spPr/>
    </dgm:pt>
    <dgm:pt modelId="{08F15F53-9DA8-4B46-85B9-D6003B8E6794}" type="pres">
      <dgm:prSet presAssocID="{3B13FBD1-1A3A-4382-8A75-192EFB3621E9}" presName="bigChev" presStyleLbl="node1" presStyleIdx="0" presStyleCnt="4" custScaleX="361061"/>
      <dgm:spPr/>
    </dgm:pt>
    <dgm:pt modelId="{33D639B6-2566-40E8-B756-D6F2DFCF4B08}" type="pres">
      <dgm:prSet presAssocID="{3B13FBD1-1A3A-4382-8A75-192EFB3621E9}" presName="vSp" presStyleCnt="0"/>
      <dgm:spPr/>
    </dgm:pt>
    <dgm:pt modelId="{56296C57-C8BE-4937-BE7E-79CB265E017C}" type="pres">
      <dgm:prSet presAssocID="{E36DBF1C-8E63-4712-AF89-27DC44F84FE8}" presName="horFlow" presStyleCnt="0"/>
      <dgm:spPr/>
    </dgm:pt>
    <dgm:pt modelId="{E9796418-37A9-4272-932C-6A1451B8050F}" type="pres">
      <dgm:prSet presAssocID="{E36DBF1C-8E63-4712-AF89-27DC44F84FE8}" presName="bigChev" presStyleLbl="node1" presStyleIdx="1" presStyleCnt="4" custScaleX="361061"/>
      <dgm:spPr/>
    </dgm:pt>
    <dgm:pt modelId="{81913470-884B-4CAC-B818-CB96D190DD14}" type="pres">
      <dgm:prSet presAssocID="{E36DBF1C-8E63-4712-AF89-27DC44F84FE8}" presName="vSp" presStyleCnt="0"/>
      <dgm:spPr/>
    </dgm:pt>
    <dgm:pt modelId="{633DCDFD-961E-49E6-89F2-FE1C31A90C65}" type="pres">
      <dgm:prSet presAssocID="{94D2B73D-DD15-47E3-AE6F-AA0D7AF171CF}" presName="horFlow" presStyleCnt="0"/>
      <dgm:spPr/>
    </dgm:pt>
    <dgm:pt modelId="{ECCD086A-CDA5-4A8B-A77A-81D03EE68353}" type="pres">
      <dgm:prSet presAssocID="{94D2B73D-DD15-47E3-AE6F-AA0D7AF171CF}" presName="bigChev" presStyleLbl="node1" presStyleIdx="2" presStyleCnt="4" custScaleX="361061"/>
      <dgm:spPr/>
    </dgm:pt>
    <dgm:pt modelId="{D6C14480-65E9-4CA2-9556-608CA2236EE3}" type="pres">
      <dgm:prSet presAssocID="{94D2B73D-DD15-47E3-AE6F-AA0D7AF171CF}" presName="vSp" presStyleCnt="0"/>
      <dgm:spPr/>
    </dgm:pt>
    <dgm:pt modelId="{FB57EF84-9693-42F7-BBB5-D69B3289A543}" type="pres">
      <dgm:prSet presAssocID="{2CCBE384-BEAD-43B4-B056-2334D2BF0C82}" presName="horFlow" presStyleCnt="0"/>
      <dgm:spPr/>
    </dgm:pt>
    <dgm:pt modelId="{68E4079D-1BF3-4F66-8F9E-92FAB321505F}" type="pres">
      <dgm:prSet presAssocID="{2CCBE384-BEAD-43B4-B056-2334D2BF0C82}" presName="bigChev" presStyleLbl="node1" presStyleIdx="3" presStyleCnt="4" custScaleX="361061"/>
      <dgm:spPr/>
    </dgm:pt>
  </dgm:ptLst>
  <dgm:cxnLst>
    <dgm:cxn modelId="{29F8C627-7FB2-46BD-8AC4-A68842B08479}" srcId="{581F7178-0FCE-4A60-B37F-9B681E4E8B1E}" destId="{2CCBE384-BEAD-43B4-B056-2334D2BF0C82}" srcOrd="3" destOrd="0" parTransId="{EB80AA63-6D38-4794-A05B-C7E0D8C41150}" sibTransId="{BE1521FA-8B88-4334-A335-C53D1CEF30F7}"/>
    <dgm:cxn modelId="{F646022F-57AA-4B0D-A8D5-71B174A1EA38}" type="presOf" srcId="{2CCBE384-BEAD-43B4-B056-2334D2BF0C82}" destId="{68E4079D-1BF3-4F66-8F9E-92FAB321505F}" srcOrd="0" destOrd="0" presId="urn:microsoft.com/office/officeart/2005/8/layout/lProcess3"/>
    <dgm:cxn modelId="{103AC233-B918-427B-8374-0967918A3591}" srcId="{581F7178-0FCE-4A60-B37F-9B681E4E8B1E}" destId="{E36DBF1C-8E63-4712-AF89-27DC44F84FE8}" srcOrd="1" destOrd="0" parTransId="{C3E3CC3B-38F3-4BB5-92BF-A683203725E2}" sibTransId="{1A8776A9-F3CF-4095-A33A-55C874C58D63}"/>
    <dgm:cxn modelId="{06031751-72D2-4B08-84AF-7C35D16FF8B5}" srcId="{581F7178-0FCE-4A60-B37F-9B681E4E8B1E}" destId="{3B13FBD1-1A3A-4382-8A75-192EFB3621E9}" srcOrd="0" destOrd="0" parTransId="{2D90DE47-8987-42BB-8700-2D20765182AD}" sibTransId="{DD3C456C-CF47-45E6-AF11-ACBF7FF43490}"/>
    <dgm:cxn modelId="{3C8A369E-9437-4854-B8AA-DD49DC2F7B03}" srcId="{581F7178-0FCE-4A60-B37F-9B681E4E8B1E}" destId="{94D2B73D-DD15-47E3-AE6F-AA0D7AF171CF}" srcOrd="2" destOrd="0" parTransId="{0F7EC985-C4A6-4071-BA5A-C67B89967B4C}" sibTransId="{5E2B445B-CACC-4BE9-A134-DA1972D48C7B}"/>
    <dgm:cxn modelId="{F54DF2A3-6A98-48C8-88BD-B71D8410FB90}" type="presOf" srcId="{3B13FBD1-1A3A-4382-8A75-192EFB3621E9}" destId="{08F15F53-9DA8-4B46-85B9-D6003B8E6794}" srcOrd="0" destOrd="0" presId="urn:microsoft.com/office/officeart/2005/8/layout/lProcess3"/>
    <dgm:cxn modelId="{F1E207A8-5628-4442-B19D-1700D686ACF1}" type="presOf" srcId="{E36DBF1C-8E63-4712-AF89-27DC44F84FE8}" destId="{E9796418-37A9-4272-932C-6A1451B8050F}" srcOrd="0" destOrd="0" presId="urn:microsoft.com/office/officeart/2005/8/layout/lProcess3"/>
    <dgm:cxn modelId="{D466A9B3-341A-49B6-A7DF-027168F7D358}" type="presOf" srcId="{581F7178-0FCE-4A60-B37F-9B681E4E8B1E}" destId="{EAFF5C61-0AC7-4D54-8633-7438C12CE912}" srcOrd="0" destOrd="0" presId="urn:microsoft.com/office/officeart/2005/8/layout/lProcess3"/>
    <dgm:cxn modelId="{375C3CBB-27A3-44BB-924B-64A93A17F677}" type="presOf" srcId="{94D2B73D-DD15-47E3-AE6F-AA0D7AF171CF}" destId="{ECCD086A-CDA5-4A8B-A77A-81D03EE68353}" srcOrd="0" destOrd="0" presId="urn:microsoft.com/office/officeart/2005/8/layout/lProcess3"/>
    <dgm:cxn modelId="{9323FD7C-BF54-4E22-9477-2729E0D1FCE4}" type="presParOf" srcId="{EAFF5C61-0AC7-4D54-8633-7438C12CE912}" destId="{28B15C6A-022F-44AF-B713-41020162B372}" srcOrd="0" destOrd="0" presId="urn:microsoft.com/office/officeart/2005/8/layout/lProcess3"/>
    <dgm:cxn modelId="{BF483BBF-5728-4634-9CDA-0A3E4F1C38FD}" type="presParOf" srcId="{28B15C6A-022F-44AF-B713-41020162B372}" destId="{08F15F53-9DA8-4B46-85B9-D6003B8E6794}" srcOrd="0" destOrd="0" presId="urn:microsoft.com/office/officeart/2005/8/layout/lProcess3"/>
    <dgm:cxn modelId="{0CCA6209-8D88-4498-A954-BE957D7E7C76}" type="presParOf" srcId="{EAFF5C61-0AC7-4D54-8633-7438C12CE912}" destId="{33D639B6-2566-40E8-B756-D6F2DFCF4B08}" srcOrd="1" destOrd="0" presId="urn:microsoft.com/office/officeart/2005/8/layout/lProcess3"/>
    <dgm:cxn modelId="{3C563C47-1B8C-4FC9-BDF9-BEBA4F97464E}" type="presParOf" srcId="{EAFF5C61-0AC7-4D54-8633-7438C12CE912}" destId="{56296C57-C8BE-4937-BE7E-79CB265E017C}" srcOrd="2" destOrd="0" presId="urn:microsoft.com/office/officeart/2005/8/layout/lProcess3"/>
    <dgm:cxn modelId="{5FE06A81-6DDF-4640-8D6C-5DFDF5108F8D}" type="presParOf" srcId="{56296C57-C8BE-4937-BE7E-79CB265E017C}" destId="{E9796418-37A9-4272-932C-6A1451B8050F}" srcOrd="0" destOrd="0" presId="urn:microsoft.com/office/officeart/2005/8/layout/lProcess3"/>
    <dgm:cxn modelId="{7681323A-47FE-4A70-8E31-715E7225F125}" type="presParOf" srcId="{EAFF5C61-0AC7-4D54-8633-7438C12CE912}" destId="{81913470-884B-4CAC-B818-CB96D190DD14}" srcOrd="3" destOrd="0" presId="urn:microsoft.com/office/officeart/2005/8/layout/lProcess3"/>
    <dgm:cxn modelId="{8C4AEDDA-33B5-4DAE-8DB0-7312C28C818B}" type="presParOf" srcId="{EAFF5C61-0AC7-4D54-8633-7438C12CE912}" destId="{633DCDFD-961E-49E6-89F2-FE1C31A90C65}" srcOrd="4" destOrd="0" presId="urn:microsoft.com/office/officeart/2005/8/layout/lProcess3"/>
    <dgm:cxn modelId="{C04540F0-FEEA-4C7D-B4EB-5232F54735A0}" type="presParOf" srcId="{633DCDFD-961E-49E6-89F2-FE1C31A90C65}" destId="{ECCD086A-CDA5-4A8B-A77A-81D03EE68353}" srcOrd="0" destOrd="0" presId="urn:microsoft.com/office/officeart/2005/8/layout/lProcess3"/>
    <dgm:cxn modelId="{71A75F91-3A68-4A70-B876-C99759DA6AED}" type="presParOf" srcId="{EAFF5C61-0AC7-4D54-8633-7438C12CE912}" destId="{D6C14480-65E9-4CA2-9556-608CA2236EE3}" srcOrd="5" destOrd="0" presId="urn:microsoft.com/office/officeart/2005/8/layout/lProcess3"/>
    <dgm:cxn modelId="{CF535440-449B-4C19-8A85-1F903893F1A1}" type="presParOf" srcId="{EAFF5C61-0AC7-4D54-8633-7438C12CE912}" destId="{FB57EF84-9693-42F7-BBB5-D69B3289A543}" srcOrd="6" destOrd="0" presId="urn:microsoft.com/office/officeart/2005/8/layout/lProcess3"/>
    <dgm:cxn modelId="{2EEC3DF7-25A2-4376-97E9-F2B028332711}" type="presParOf" srcId="{FB57EF84-9693-42F7-BBB5-D69B3289A543}" destId="{68E4079D-1BF3-4F66-8F9E-92FAB321505F}"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BD9131-8710-494F-9B11-C9F9A18F7E32}">
      <dsp:nvSpPr>
        <dsp:cNvPr id="0" name=""/>
        <dsp:cNvSpPr/>
      </dsp:nvSpPr>
      <dsp:spPr>
        <a:xfrm>
          <a:off x="4267763" y="2626549"/>
          <a:ext cx="3153402" cy="1946577"/>
        </a:xfrm>
        <a:prstGeom prst="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894A0F43-A54F-4AB9-BD81-F71FDA5F2948}">
      <dsp:nvSpPr>
        <dsp:cNvPr id="0" name=""/>
        <dsp:cNvSpPr/>
      </dsp:nvSpPr>
      <dsp:spPr>
        <a:xfrm>
          <a:off x="495438" y="2653684"/>
          <a:ext cx="3153402" cy="1946577"/>
        </a:xfrm>
        <a:prstGeom prst="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370E83D3-F013-4C0F-8C11-8FA83DEF3310}">
      <dsp:nvSpPr>
        <dsp:cNvPr id="0" name=""/>
        <dsp:cNvSpPr/>
      </dsp:nvSpPr>
      <dsp:spPr>
        <a:xfrm>
          <a:off x="4214565" y="32315"/>
          <a:ext cx="3153402" cy="1946577"/>
        </a:xfrm>
        <a:prstGeom prst="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6457436B-D42A-4362-A7B0-7C5AB8CFDD13}">
      <dsp:nvSpPr>
        <dsp:cNvPr id="0" name=""/>
        <dsp:cNvSpPr/>
      </dsp:nvSpPr>
      <dsp:spPr>
        <a:xfrm>
          <a:off x="493578" y="32315"/>
          <a:ext cx="3153402" cy="1946577"/>
        </a:xfrm>
        <a:prstGeom prst="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E67635BA-2560-4A66-BDEB-3E4BE55E990C}">
      <dsp:nvSpPr>
        <dsp:cNvPr id="0" name=""/>
        <dsp:cNvSpPr/>
      </dsp:nvSpPr>
      <dsp:spPr>
        <a:xfrm>
          <a:off x="268008" y="1945201"/>
          <a:ext cx="3146945" cy="33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b" anchorCtr="0">
          <a:noAutofit/>
        </a:bodyPr>
        <a:lstStyle/>
        <a:p>
          <a:pPr marL="0" lvl="0" indent="0" algn="l" defTabSz="889000">
            <a:lnSpc>
              <a:spcPct val="90000"/>
            </a:lnSpc>
            <a:spcBef>
              <a:spcPct val="0"/>
            </a:spcBef>
            <a:spcAft>
              <a:spcPct val="35000"/>
            </a:spcAft>
            <a:buNone/>
          </a:pPr>
          <a:r>
            <a:rPr lang="en-US" sz="2000" kern="1200">
              <a:solidFill>
                <a:schemeClr val="tx1">
                  <a:lumMod val="75000"/>
                  <a:lumOff val="25000"/>
                </a:schemeClr>
              </a:solidFill>
              <a:latin typeface="+mj-lt"/>
            </a:rPr>
            <a:t>Automation</a:t>
          </a:r>
        </a:p>
      </dsp:txBody>
      <dsp:txXfrm>
        <a:off x="268008" y="1945201"/>
        <a:ext cx="3146945" cy="333081"/>
      </dsp:txXfrm>
    </dsp:sp>
    <dsp:sp modelId="{969BFD56-1EEB-4A00-9031-72935EF8A25B}">
      <dsp:nvSpPr>
        <dsp:cNvPr id="0" name=""/>
        <dsp:cNvSpPr/>
      </dsp:nvSpPr>
      <dsp:spPr>
        <a:xfrm>
          <a:off x="268008" y="261354"/>
          <a:ext cx="3152382" cy="2025351"/>
        </a:xfrm>
        <a:prstGeom prst="rect">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F10DF7-E079-450E-8062-3A4D321AA050}">
      <dsp:nvSpPr>
        <dsp:cNvPr id="0" name=""/>
        <dsp:cNvSpPr/>
      </dsp:nvSpPr>
      <dsp:spPr>
        <a:xfrm>
          <a:off x="4022737" y="1945201"/>
          <a:ext cx="3146945" cy="33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b" anchorCtr="0">
          <a:noAutofit/>
        </a:bodyPr>
        <a:lstStyle/>
        <a:p>
          <a:pPr marL="0" lvl="0" indent="0" algn="l" defTabSz="889000">
            <a:lnSpc>
              <a:spcPct val="90000"/>
            </a:lnSpc>
            <a:spcBef>
              <a:spcPct val="0"/>
            </a:spcBef>
            <a:spcAft>
              <a:spcPct val="35000"/>
            </a:spcAft>
            <a:buNone/>
          </a:pPr>
          <a:r>
            <a:rPr lang="en-US" sz="2000" kern="1200">
              <a:solidFill>
                <a:schemeClr val="tx1">
                  <a:lumMod val="75000"/>
                  <a:lumOff val="25000"/>
                </a:schemeClr>
              </a:solidFill>
              <a:latin typeface="+mj-lt"/>
            </a:rPr>
            <a:t>Accuracy</a:t>
          </a:r>
        </a:p>
      </dsp:txBody>
      <dsp:txXfrm>
        <a:off x="4022737" y="1945201"/>
        <a:ext cx="3146945" cy="333081"/>
      </dsp:txXfrm>
    </dsp:sp>
    <dsp:sp modelId="{60B33C7D-ABDE-40D3-BE96-F307B141593C}">
      <dsp:nvSpPr>
        <dsp:cNvPr id="0" name=""/>
        <dsp:cNvSpPr/>
      </dsp:nvSpPr>
      <dsp:spPr>
        <a:xfrm>
          <a:off x="4022737" y="261354"/>
          <a:ext cx="3152382" cy="2025351"/>
        </a:xfrm>
        <a:prstGeom prst="rect">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EAE0F9-A9D0-488F-97AA-F601C41C569B}">
      <dsp:nvSpPr>
        <dsp:cNvPr id="0" name=""/>
        <dsp:cNvSpPr/>
      </dsp:nvSpPr>
      <dsp:spPr>
        <a:xfrm>
          <a:off x="268008" y="4561743"/>
          <a:ext cx="3146945" cy="33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b" anchorCtr="0">
          <a:noAutofit/>
        </a:bodyPr>
        <a:lstStyle/>
        <a:p>
          <a:pPr marL="0" lvl="0" indent="0" algn="l" defTabSz="889000">
            <a:lnSpc>
              <a:spcPct val="90000"/>
            </a:lnSpc>
            <a:spcBef>
              <a:spcPct val="0"/>
            </a:spcBef>
            <a:spcAft>
              <a:spcPct val="35000"/>
            </a:spcAft>
            <a:buNone/>
          </a:pPr>
          <a:r>
            <a:rPr lang="en-US" sz="2000" kern="1200">
              <a:solidFill>
                <a:schemeClr val="tx1">
                  <a:lumMod val="75000"/>
                  <a:lumOff val="25000"/>
                </a:schemeClr>
              </a:solidFill>
              <a:latin typeface="+mj-lt"/>
            </a:rPr>
            <a:t>Consistency</a:t>
          </a:r>
        </a:p>
      </dsp:txBody>
      <dsp:txXfrm>
        <a:off x="268008" y="4561743"/>
        <a:ext cx="3146945" cy="333081"/>
      </dsp:txXfrm>
    </dsp:sp>
    <dsp:sp modelId="{9678D69B-2DCD-4790-B67E-3172B975184E}">
      <dsp:nvSpPr>
        <dsp:cNvPr id="0" name=""/>
        <dsp:cNvSpPr/>
      </dsp:nvSpPr>
      <dsp:spPr>
        <a:xfrm>
          <a:off x="268008" y="2877897"/>
          <a:ext cx="3152382" cy="2025351"/>
        </a:xfrm>
        <a:prstGeom prst="rect">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C41650-8C88-4EFA-BFAC-40D8779A65F2}">
      <dsp:nvSpPr>
        <dsp:cNvPr id="0" name=""/>
        <dsp:cNvSpPr/>
      </dsp:nvSpPr>
      <dsp:spPr>
        <a:xfrm>
          <a:off x="4022737" y="4561743"/>
          <a:ext cx="3146945" cy="33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b" anchorCtr="0">
          <a:noAutofit/>
        </a:bodyPr>
        <a:lstStyle/>
        <a:p>
          <a:pPr marL="0" lvl="0" indent="0" algn="l" defTabSz="889000">
            <a:lnSpc>
              <a:spcPct val="90000"/>
            </a:lnSpc>
            <a:spcBef>
              <a:spcPct val="0"/>
            </a:spcBef>
            <a:spcAft>
              <a:spcPct val="35000"/>
            </a:spcAft>
            <a:buNone/>
          </a:pPr>
          <a:r>
            <a:rPr lang="en-US" sz="2000" kern="1200">
              <a:solidFill>
                <a:schemeClr val="tx1">
                  <a:lumMod val="75000"/>
                  <a:lumOff val="25000"/>
                </a:schemeClr>
              </a:solidFill>
              <a:latin typeface="+mj-lt"/>
            </a:rPr>
            <a:t>Adaptability</a:t>
          </a:r>
        </a:p>
      </dsp:txBody>
      <dsp:txXfrm>
        <a:off x="4022737" y="4561743"/>
        <a:ext cx="3146945" cy="333081"/>
      </dsp:txXfrm>
    </dsp:sp>
    <dsp:sp modelId="{35690174-D46B-48ED-9BEB-6A30B0017881}">
      <dsp:nvSpPr>
        <dsp:cNvPr id="0" name=""/>
        <dsp:cNvSpPr/>
      </dsp:nvSpPr>
      <dsp:spPr>
        <a:xfrm>
          <a:off x="4022737" y="2877897"/>
          <a:ext cx="3152382" cy="2025351"/>
        </a:xfrm>
        <a:prstGeom prst="rect">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8525C3-4B45-430B-BA88-354B410D347B}">
      <dsp:nvSpPr>
        <dsp:cNvPr id="0" name=""/>
        <dsp:cNvSpPr/>
      </dsp:nvSpPr>
      <dsp:spPr>
        <a:xfrm>
          <a:off x="0" y="422076"/>
          <a:ext cx="8138160" cy="548639"/>
        </a:xfrm>
        <a:prstGeom prst="rect">
          <a:avLst/>
        </a:prstGeom>
        <a:solidFill>
          <a:schemeClr val="lt1">
            <a:alpha val="90000"/>
            <a:hueOff val="0"/>
            <a:satOff val="0"/>
            <a:lumOff val="0"/>
            <a:alphaOff val="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dsp:style>
    </dsp:sp>
    <dsp:sp modelId="{6D532C6E-394D-4A49-BB2B-449FC8273CA6}">
      <dsp:nvSpPr>
        <dsp:cNvPr id="0" name=""/>
        <dsp:cNvSpPr/>
      </dsp:nvSpPr>
      <dsp:spPr>
        <a:xfrm>
          <a:off x="449698" y="150345"/>
          <a:ext cx="5760694" cy="548641"/>
        </a:xfrm>
        <a:prstGeom prst="round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322" tIns="0" rIns="215322" bIns="0" numCol="1" spcCol="1270" anchor="ctr" anchorCtr="0">
          <a:noAutofit/>
        </a:bodyPr>
        <a:lstStyle/>
        <a:p>
          <a:pPr marL="0" lvl="0" indent="0" algn="l" defTabSz="889000">
            <a:lnSpc>
              <a:spcPct val="90000"/>
            </a:lnSpc>
            <a:spcBef>
              <a:spcPct val="0"/>
            </a:spcBef>
            <a:spcAft>
              <a:spcPct val="35000"/>
            </a:spcAft>
            <a:buNone/>
          </a:pPr>
          <a:r>
            <a:rPr lang="en-US" sz="2000" kern="1200" baseline="0"/>
            <a:t>Device is used over a period of 3 months per year.</a:t>
          </a:r>
        </a:p>
      </dsp:txBody>
      <dsp:txXfrm>
        <a:off x="476480" y="177127"/>
        <a:ext cx="5707130" cy="4950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8525C3-4B45-430B-BA88-354B410D347B}">
      <dsp:nvSpPr>
        <dsp:cNvPr id="0" name=""/>
        <dsp:cNvSpPr/>
      </dsp:nvSpPr>
      <dsp:spPr>
        <a:xfrm>
          <a:off x="0" y="424058"/>
          <a:ext cx="8138160" cy="548648"/>
        </a:xfrm>
        <a:prstGeom prst="rect">
          <a:avLst/>
        </a:prstGeom>
        <a:solidFill>
          <a:schemeClr val="lt1">
            <a:alpha val="90000"/>
            <a:hueOff val="0"/>
            <a:satOff val="0"/>
            <a:lumOff val="0"/>
            <a:alphaOff val="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dsp:style>
    </dsp:sp>
    <dsp:sp modelId="{6D532C6E-394D-4A49-BB2B-449FC8273CA6}">
      <dsp:nvSpPr>
        <dsp:cNvPr id="0" name=""/>
        <dsp:cNvSpPr/>
      </dsp:nvSpPr>
      <dsp:spPr>
        <a:xfrm>
          <a:off x="450137" y="148403"/>
          <a:ext cx="5760743" cy="548642"/>
        </a:xfrm>
        <a:prstGeom prst="round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322" tIns="0" rIns="215322" bIns="0" numCol="1" spcCol="1270" anchor="ctr" anchorCtr="0">
          <a:noAutofit/>
        </a:bodyPr>
        <a:lstStyle/>
        <a:p>
          <a:pPr marL="0" lvl="0" indent="0" algn="l" defTabSz="889000">
            <a:lnSpc>
              <a:spcPct val="90000"/>
            </a:lnSpc>
            <a:spcBef>
              <a:spcPct val="0"/>
            </a:spcBef>
            <a:spcAft>
              <a:spcPct val="35000"/>
            </a:spcAft>
            <a:buNone/>
          </a:pPr>
          <a:r>
            <a:rPr lang="en-US" sz="2000" kern="1200" baseline="0"/>
            <a:t>MATLAB or an open-source software.</a:t>
          </a:r>
        </a:p>
      </dsp:txBody>
      <dsp:txXfrm>
        <a:off x="476919" y="175185"/>
        <a:ext cx="5707179" cy="4950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8525C3-4B45-430B-BA88-354B410D347B}">
      <dsp:nvSpPr>
        <dsp:cNvPr id="0" name=""/>
        <dsp:cNvSpPr/>
      </dsp:nvSpPr>
      <dsp:spPr>
        <a:xfrm>
          <a:off x="0" y="424058"/>
          <a:ext cx="8138160" cy="548648"/>
        </a:xfrm>
        <a:prstGeom prst="rect">
          <a:avLst/>
        </a:prstGeom>
        <a:solidFill>
          <a:schemeClr val="lt1">
            <a:alpha val="90000"/>
            <a:hueOff val="0"/>
            <a:satOff val="0"/>
            <a:lumOff val="0"/>
            <a:alphaOff val="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dsp:style>
    </dsp:sp>
    <dsp:sp modelId="{6D532C6E-394D-4A49-BB2B-449FC8273CA6}">
      <dsp:nvSpPr>
        <dsp:cNvPr id="0" name=""/>
        <dsp:cNvSpPr/>
      </dsp:nvSpPr>
      <dsp:spPr>
        <a:xfrm>
          <a:off x="450137" y="148403"/>
          <a:ext cx="5760743" cy="548642"/>
        </a:xfrm>
        <a:prstGeom prst="round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322" tIns="0" rIns="215322" bIns="0" numCol="1" spcCol="1270" anchor="ctr" anchorCtr="0">
          <a:noAutofit/>
        </a:bodyPr>
        <a:lstStyle/>
        <a:p>
          <a:pPr marL="0" lvl="0" indent="0" algn="l" defTabSz="889000">
            <a:lnSpc>
              <a:spcPct val="90000"/>
            </a:lnSpc>
            <a:spcBef>
              <a:spcPct val="0"/>
            </a:spcBef>
            <a:spcAft>
              <a:spcPct val="35000"/>
            </a:spcAft>
            <a:buNone/>
          </a:pPr>
          <a:r>
            <a:rPr lang="en-US" sz="2000" kern="1200" baseline="0"/>
            <a:t>Given one working fluxmeter and sensor.</a:t>
          </a:r>
        </a:p>
      </dsp:txBody>
      <dsp:txXfrm>
        <a:off x="476919" y="175185"/>
        <a:ext cx="5707179" cy="4950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8525C3-4B45-430B-BA88-354B410D347B}">
      <dsp:nvSpPr>
        <dsp:cNvPr id="0" name=""/>
        <dsp:cNvSpPr/>
      </dsp:nvSpPr>
      <dsp:spPr>
        <a:xfrm>
          <a:off x="0" y="424058"/>
          <a:ext cx="8138160" cy="548648"/>
        </a:xfrm>
        <a:prstGeom prst="rect">
          <a:avLst/>
        </a:prstGeom>
        <a:solidFill>
          <a:schemeClr val="lt1">
            <a:alpha val="90000"/>
            <a:hueOff val="0"/>
            <a:satOff val="0"/>
            <a:lumOff val="0"/>
            <a:alphaOff val="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dsp:style>
    </dsp:sp>
    <dsp:sp modelId="{6D532C6E-394D-4A49-BB2B-449FC8273CA6}">
      <dsp:nvSpPr>
        <dsp:cNvPr id="0" name=""/>
        <dsp:cNvSpPr/>
      </dsp:nvSpPr>
      <dsp:spPr>
        <a:xfrm>
          <a:off x="450137" y="148403"/>
          <a:ext cx="5760743" cy="548642"/>
        </a:xfrm>
        <a:prstGeom prst="round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322" tIns="0" rIns="215322" bIns="0" numCol="1" spcCol="1270" anchor="ctr" anchorCtr="0">
          <a:noAutofit/>
        </a:bodyPr>
        <a:lstStyle/>
        <a:p>
          <a:pPr marL="0" lvl="0" indent="0" algn="l" defTabSz="889000">
            <a:lnSpc>
              <a:spcPct val="90000"/>
            </a:lnSpc>
            <a:spcBef>
              <a:spcPct val="0"/>
            </a:spcBef>
            <a:spcAft>
              <a:spcPct val="35000"/>
            </a:spcAft>
            <a:buNone/>
          </a:pPr>
          <a:r>
            <a:rPr lang="en-US" sz="2000" kern="1200" baseline="0"/>
            <a:t>Testing will be performed at Danfoss.</a:t>
          </a:r>
        </a:p>
      </dsp:txBody>
      <dsp:txXfrm>
        <a:off x="476919" y="175185"/>
        <a:ext cx="5707179" cy="4950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8525C3-4B45-430B-BA88-354B410D347B}">
      <dsp:nvSpPr>
        <dsp:cNvPr id="0" name=""/>
        <dsp:cNvSpPr/>
      </dsp:nvSpPr>
      <dsp:spPr>
        <a:xfrm>
          <a:off x="0" y="424058"/>
          <a:ext cx="8138160" cy="548648"/>
        </a:xfrm>
        <a:prstGeom prst="rect">
          <a:avLst/>
        </a:prstGeom>
        <a:solidFill>
          <a:schemeClr val="lt1">
            <a:alpha val="90000"/>
            <a:hueOff val="0"/>
            <a:satOff val="0"/>
            <a:lumOff val="0"/>
            <a:alphaOff val="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dsp:style>
    </dsp:sp>
    <dsp:sp modelId="{6D532C6E-394D-4A49-BB2B-449FC8273CA6}">
      <dsp:nvSpPr>
        <dsp:cNvPr id="0" name=""/>
        <dsp:cNvSpPr/>
      </dsp:nvSpPr>
      <dsp:spPr>
        <a:xfrm>
          <a:off x="450137" y="148403"/>
          <a:ext cx="5760743" cy="548642"/>
        </a:xfrm>
        <a:prstGeom prst="round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322" tIns="0" rIns="215322" bIns="0" numCol="1" spcCol="1270" anchor="ctr" anchorCtr="0">
          <a:noAutofit/>
        </a:bodyPr>
        <a:lstStyle/>
        <a:p>
          <a:pPr marL="0" lvl="0" indent="0" algn="l" defTabSz="889000">
            <a:lnSpc>
              <a:spcPct val="90000"/>
            </a:lnSpc>
            <a:spcBef>
              <a:spcPct val="0"/>
            </a:spcBef>
            <a:spcAft>
              <a:spcPct val="35000"/>
            </a:spcAft>
            <a:buNone/>
          </a:pPr>
          <a:r>
            <a:rPr lang="en-US" sz="2000" kern="1200" baseline="0"/>
            <a:t>Operator will be able to lift the shaft onto device.</a:t>
          </a:r>
        </a:p>
      </dsp:txBody>
      <dsp:txXfrm>
        <a:off x="476919" y="175185"/>
        <a:ext cx="5707179" cy="49507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F15F53-9DA8-4B46-85B9-D6003B8E6794}">
      <dsp:nvSpPr>
        <dsp:cNvPr id="0" name=""/>
        <dsp:cNvSpPr/>
      </dsp:nvSpPr>
      <dsp:spPr>
        <a:xfrm>
          <a:off x="365765" y="1691"/>
          <a:ext cx="8869669" cy="982622"/>
        </a:xfrm>
        <a:prstGeom prst="chevron">
          <a:avLst/>
        </a:prstGeom>
        <a:solidFill>
          <a:srgbClr val="E8691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7470" tIns="38735" rIns="0" bIns="38735" numCol="1" spcCol="1270" anchor="ctr" anchorCtr="0">
          <a:noAutofit/>
        </a:bodyPr>
        <a:lstStyle/>
        <a:p>
          <a:pPr marL="0" lvl="0" indent="0" algn="ctr" defTabSz="2711450">
            <a:lnSpc>
              <a:spcPct val="90000"/>
            </a:lnSpc>
            <a:spcBef>
              <a:spcPct val="0"/>
            </a:spcBef>
            <a:spcAft>
              <a:spcPct val="35000"/>
            </a:spcAft>
            <a:buNone/>
          </a:pPr>
          <a:r>
            <a:rPr lang="en-US" sz="6100" kern="1200" dirty="0">
              <a:solidFill>
                <a:schemeClr val="tx1">
                  <a:lumMod val="75000"/>
                  <a:lumOff val="25000"/>
                </a:schemeClr>
              </a:solidFill>
            </a:rPr>
            <a:t>Complete Purchasing</a:t>
          </a:r>
        </a:p>
      </dsp:txBody>
      <dsp:txXfrm>
        <a:off x="857076" y="1691"/>
        <a:ext cx="7887047" cy="982622"/>
      </dsp:txXfrm>
    </dsp:sp>
    <dsp:sp modelId="{E9796418-37A9-4272-932C-6A1451B8050F}">
      <dsp:nvSpPr>
        <dsp:cNvPr id="0" name=""/>
        <dsp:cNvSpPr/>
      </dsp:nvSpPr>
      <dsp:spPr>
        <a:xfrm>
          <a:off x="365765" y="1121881"/>
          <a:ext cx="8869669" cy="982622"/>
        </a:xfrm>
        <a:prstGeom prst="chevron">
          <a:avLst/>
        </a:prstGeom>
        <a:solidFill>
          <a:srgbClr val="F18F4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7470" tIns="38735" rIns="0" bIns="38735" numCol="1" spcCol="1270" anchor="ctr" anchorCtr="0">
          <a:noAutofit/>
        </a:bodyPr>
        <a:lstStyle/>
        <a:p>
          <a:pPr marL="0" lvl="0" indent="0" algn="ctr" defTabSz="2711450">
            <a:lnSpc>
              <a:spcPct val="90000"/>
            </a:lnSpc>
            <a:spcBef>
              <a:spcPct val="0"/>
            </a:spcBef>
            <a:spcAft>
              <a:spcPct val="35000"/>
            </a:spcAft>
            <a:buNone/>
          </a:pPr>
          <a:r>
            <a:rPr lang="en-US" sz="6100" kern="1200" dirty="0">
              <a:solidFill>
                <a:schemeClr val="tx1">
                  <a:lumMod val="75000"/>
                  <a:lumOff val="25000"/>
                </a:schemeClr>
              </a:solidFill>
            </a:rPr>
            <a:t>Start Assembly of Device</a:t>
          </a:r>
        </a:p>
      </dsp:txBody>
      <dsp:txXfrm>
        <a:off x="857076" y="1121881"/>
        <a:ext cx="7887047" cy="982622"/>
      </dsp:txXfrm>
    </dsp:sp>
    <dsp:sp modelId="{ECCD086A-CDA5-4A8B-A77A-81D03EE68353}">
      <dsp:nvSpPr>
        <dsp:cNvPr id="0" name=""/>
        <dsp:cNvSpPr/>
      </dsp:nvSpPr>
      <dsp:spPr>
        <a:xfrm>
          <a:off x="365765" y="2242071"/>
          <a:ext cx="8869669" cy="982622"/>
        </a:xfrm>
        <a:prstGeom prst="chevron">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7470" tIns="38735" rIns="0" bIns="38735" numCol="1" spcCol="1270" anchor="ctr" anchorCtr="0">
          <a:noAutofit/>
        </a:bodyPr>
        <a:lstStyle/>
        <a:p>
          <a:pPr marL="0" lvl="0" indent="0" algn="ctr" defTabSz="2711450">
            <a:lnSpc>
              <a:spcPct val="90000"/>
            </a:lnSpc>
            <a:spcBef>
              <a:spcPct val="0"/>
            </a:spcBef>
            <a:spcAft>
              <a:spcPct val="35000"/>
            </a:spcAft>
            <a:buNone/>
          </a:pPr>
          <a:r>
            <a:rPr lang="en-US" sz="6100" kern="1200" dirty="0">
              <a:solidFill>
                <a:schemeClr val="tx1">
                  <a:lumMod val="75000"/>
                  <a:lumOff val="25000"/>
                </a:schemeClr>
              </a:solidFill>
            </a:rPr>
            <a:t>Begin Coding Arduino</a:t>
          </a:r>
        </a:p>
      </dsp:txBody>
      <dsp:txXfrm>
        <a:off x="857076" y="2242071"/>
        <a:ext cx="7887047" cy="982622"/>
      </dsp:txXfrm>
    </dsp:sp>
    <dsp:sp modelId="{68E4079D-1BF3-4F66-8F9E-92FAB321505F}">
      <dsp:nvSpPr>
        <dsp:cNvPr id="0" name=""/>
        <dsp:cNvSpPr/>
      </dsp:nvSpPr>
      <dsp:spPr>
        <a:xfrm>
          <a:off x="365765" y="3362261"/>
          <a:ext cx="8869669" cy="982622"/>
        </a:xfrm>
        <a:prstGeom prst="chevron">
          <a:avLst/>
        </a:prstGeom>
        <a:solidFill>
          <a:schemeClr val="bg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7470" tIns="38735" rIns="0" bIns="38735" numCol="1" spcCol="1270" anchor="ctr" anchorCtr="0">
          <a:noAutofit/>
        </a:bodyPr>
        <a:lstStyle/>
        <a:p>
          <a:pPr marL="0" lvl="0" indent="0" algn="ctr" defTabSz="2711450">
            <a:lnSpc>
              <a:spcPct val="90000"/>
            </a:lnSpc>
            <a:spcBef>
              <a:spcPct val="0"/>
            </a:spcBef>
            <a:spcAft>
              <a:spcPct val="35000"/>
            </a:spcAft>
            <a:buNone/>
          </a:pPr>
          <a:r>
            <a:rPr lang="en-US" sz="6100" kern="1200" dirty="0">
              <a:solidFill>
                <a:schemeClr val="tx1">
                  <a:lumMod val="75000"/>
                  <a:lumOff val="25000"/>
                </a:schemeClr>
              </a:solidFill>
            </a:rPr>
            <a:t>Preliminary Testing </a:t>
          </a:r>
        </a:p>
      </dsp:txBody>
      <dsp:txXfrm>
        <a:off x="857076" y="3362261"/>
        <a:ext cx="7887047" cy="982622"/>
      </dsp:txXfrm>
    </dsp:sp>
  </dsp:spTree>
</dsp:drawing>
</file>

<file path=ppt/diagrams/layout1.xml><?xml version="1.0" encoding="utf-8"?>
<dgm:layoutDef xmlns:dgm="http://schemas.openxmlformats.org/drawingml/2006/diagram" xmlns:a="http://schemas.openxmlformats.org/drawingml/2006/main" uniqueId="urn:microsoft.com/office/officeart/2011/layout/Picture Frame">
  <dgm:title val="Picture Frame"/>
  <dgm:desc val="Use to show pictures and the corresponding Level 1 text, both displayed in an offset frame. Works best with Level 1 text only."/>
  <dgm:catLst>
    <dgm:cat type="picture" pri="6500"/>
    <dgm:cat type="officeonline" pri="10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4927"/>
        </dgm:alg>
        <dgm:shape xmlns:r="http://schemas.openxmlformats.org/officeDocument/2006/relationships" r:blip="">
          <dgm:adjLst/>
        </dgm:shape>
        <dgm:choose name="Name4">
          <dgm:if name="Name5" func="var" arg="dir" op="equ" val="norm">
            <dgm:constrLst>
              <dgm:constr type="l" for="ch" forName="ParentText" refType="w" fact="0"/>
              <dgm:constr type="t" for="ch" forName="ParentText" refType="h" fact="0.85"/>
              <dgm:constr type="w" for="ch" forName="ParentText" refType="w" fact="0.926"/>
              <dgm:constr type="h" for="ch" forName="ParentText" refType="h" fact="0.1463"/>
              <dgm:constr type="l" for="ch" forName="Accent1" refType="w" fact="0"/>
              <dgm:constr type="t" for="ch" forName="Accent1" refType="h" fact="0.1104"/>
              <dgm:constr type="w" for="ch" forName="Accent1" refType="w" fact="0.9276"/>
              <dgm:constr type="h" for="ch" forName="Accent1" refType="h" fact="0.8896"/>
              <dgm:constr type="l" for="ch" forName="Image" refType="w" fact="0.0721"/>
              <dgm:constr type="t" for="ch" forName="Image" refType="h" fact="0"/>
              <dgm:constr type="w" for="ch" forName="Image" refType="w" fact="0.9279"/>
              <dgm:constr type="h" for="ch" forName="Image" refType="h" fact="0.855"/>
            </dgm:constrLst>
          </dgm:if>
          <dgm:else name="Name6">
            <dgm:constrLst>
              <dgm:constr type="l" for="ch" forName="ParentText" refType="w" fact="0.0837"/>
              <dgm:constr type="t" for="ch" forName="ParentText" refType="h" fact="0.84"/>
              <dgm:constr type="w" for="ch" forName="ParentText" refType="w" fact="0.9163"/>
              <dgm:constr type="h" for="ch" forName="ParentText" refType="h" fact="0.1463"/>
              <dgm:constr type="l" for="ch" forName="Accent1" refType="w" fact="0.0724"/>
              <dgm:constr type="t" for="ch" forName="Accent1" refType="h" fact="0.1104"/>
              <dgm:constr type="w" for="ch" forName="Accent1" refType="w" fact="0.9276"/>
              <dgm:constr type="h" for="ch" forName="Accent1" refType="h" fact="0.8896"/>
              <dgm:constr type="l" for="ch" forName="Image" refType="w" fact="0"/>
              <dgm:constr type="t" for="ch" forName="Image" refType="h" fact="0"/>
              <dgm:constr type="w" for="ch" forName="Image" refType="w" fact="0.9279"/>
              <dgm:constr type="h" for="ch" forName="Image" refType="h" fact="0.855"/>
            </dgm:constrLst>
          </dgm:else>
        </dgm:choose>
        <dgm:layoutNode name="ParentText" styleLbl="revTx">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
            <dgm:constr type="bMarg" refType="primFontSz" fact="0"/>
          </dgm:constrLst>
          <dgm:ruleLst>
            <dgm:rule type="primFontSz" val="5" fact="NaN" max="NaN"/>
          </dgm:ruleLst>
        </dgm:layoutNode>
        <dgm:layoutNode name="Accent1" styleLbl="parChTrans1D1">
          <dgm:alg type="sp"/>
          <dgm:shape xmlns:r="http://schemas.openxmlformats.org/officeDocument/2006/relationships" type="rect" r:blip="" zOrderOff="10">
            <dgm:adjLst/>
          </dgm:shape>
          <dgm:presOf/>
        </dgm:layoutNode>
        <dgm:layoutNode name="Image" styleLbl="alignImgPlace1">
          <dgm:alg type="sp"/>
          <dgm:shape xmlns:r="http://schemas.openxmlformats.org/officeDocument/2006/relationships" type="rect" r:blip="" zOrderOff="-15"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BD1768-8777-0D4D-8307-70FFA4DE0B86}" type="datetimeFigureOut">
              <a:rPr lang="en-US" smtClean="0"/>
              <a:t>4/5/2024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CC1AB-48B7-0748-A812-2B7A531C5611}" type="slidenum">
              <a:rPr lang="en-US" smtClean="0"/>
              <a:t>‹#›</a:t>
            </a:fld>
            <a:endParaRPr lang="en-US"/>
          </a:p>
        </p:txBody>
      </p:sp>
    </p:spTree>
    <p:extLst>
      <p:ext uri="{BB962C8B-B14F-4D97-AF65-F5344CB8AC3E}">
        <p14:creationId xmlns:p14="http://schemas.microsoft.com/office/powerpoint/2010/main" val="206110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Wood router 4th axis (chuck head, live center, motor with gear belt)</a:t>
            </a:r>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20</a:t>
            </a:fld>
            <a:endParaRPr lang="en-US"/>
          </a:p>
        </p:txBody>
      </p:sp>
    </p:spTree>
    <p:extLst>
      <p:ext uri="{BB962C8B-B14F-4D97-AF65-F5344CB8AC3E}">
        <p14:creationId xmlns:p14="http://schemas.microsoft.com/office/powerpoint/2010/main" val="222860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at least 20-point font in Room A105, B134, and B136</a:t>
            </a:r>
          </a:p>
          <a:p>
            <a:r>
              <a:rPr lang="en-US"/>
              <a:t>Use at least 25-point font in Room B135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7163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Avoid 75% Black in B135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8613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Remove American orange add hyperlink grey</a:t>
            </a:r>
          </a:p>
          <a:p>
            <a:r>
              <a:rPr lang="en-US"/>
              <a:t>Make corn the last for b135</a:t>
            </a:r>
          </a:p>
          <a:p>
            <a:r>
              <a:rPr lang="en-US"/>
              <a:t>All work in 134 imperial move later</a:t>
            </a:r>
          </a:p>
          <a:p>
            <a:r>
              <a:rPr lang="en-US"/>
              <a:t>Tardis doesn’t work in b136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644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variants that work well with Fang Orange. The bolded items show well on the projectors. </a:t>
            </a:r>
          </a:p>
        </p:txBody>
      </p:sp>
      <p:sp>
        <p:nvSpPr>
          <p:cNvPr id="4" name="Slide Number Placeholder 3"/>
          <p:cNvSpPr>
            <a:spLocks noGrp="1"/>
          </p:cNvSpPr>
          <p:nvPr>
            <p:ph type="sldNum" sz="quarter" idx="5"/>
          </p:nvPr>
        </p:nvSpPr>
        <p:spPr/>
        <p:txBody>
          <a:bodyPr/>
          <a:lstStyle/>
          <a:p>
            <a:fld id="{41CCC1AB-48B7-0748-A812-2B7A531C5611}" type="slidenum">
              <a:rPr lang="en-US" smtClean="0"/>
              <a:t>27</a:t>
            </a:fld>
            <a:endParaRPr lang="en-US"/>
          </a:p>
        </p:txBody>
      </p:sp>
    </p:spTree>
    <p:extLst>
      <p:ext uri="{BB962C8B-B14F-4D97-AF65-F5344CB8AC3E}">
        <p14:creationId xmlns:p14="http://schemas.microsoft.com/office/powerpoint/2010/main" val="37060368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 Presenter, etc.</a:t>
            </a:r>
          </a:p>
        </p:txBody>
      </p:sp>
    </p:spTree>
    <p:extLst>
      <p:ext uri="{BB962C8B-B14F-4D97-AF65-F5344CB8AC3E}">
        <p14:creationId xmlns:p14="http://schemas.microsoft.com/office/powerpoint/2010/main" val="3010818515"/>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4/5/2024</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5334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0439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7880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5334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2578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533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4/5/2024</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500245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5461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2451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5461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4/5/2024</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925119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4/5/2024</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310761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4/5/2024</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209134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 Presenter, etc.</a:t>
            </a:r>
          </a:p>
        </p:txBody>
      </p:sp>
    </p:spTree>
    <p:extLst>
      <p:ext uri="{BB962C8B-B14F-4D97-AF65-F5344CB8AC3E}">
        <p14:creationId xmlns:p14="http://schemas.microsoft.com/office/powerpoint/2010/main" val="146061182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533400" y="1825625"/>
            <a:ext cx="96012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4/5/2024</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374478932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4/5/2024</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7732386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4/5/2024</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88025866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533400" y="1825625"/>
            <a:ext cx="47243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724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4/5/2024</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307193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533400" y="1825625"/>
            <a:ext cx="96012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4/5/2024</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350563402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533401" y="1709738"/>
            <a:ext cx="9585948"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533400" y="4589463"/>
            <a:ext cx="95859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4/5/2024</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92389433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4/5/2024</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6248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4/5/2024</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05611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533400" y="1417476"/>
            <a:ext cx="47243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533400" y="2241389"/>
            <a:ext cx="47243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724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7244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4/5/2024</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61175679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4/5/2024</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5334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0439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35890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5334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2578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533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4/5/2024</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22307240-87E0-C751-8DE7-65BC4314EF08}"/>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6387952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5461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2451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5461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4/5/2024</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40144CB6-3688-E780-4289-56E8D11EF56E}"/>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9585378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4/5/2024</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496836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4/5/2024</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687087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4/5/2024</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026458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4/5/2024</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32296050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533400" y="1825625"/>
            <a:ext cx="47243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724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4/5/2024</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850932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533401" y="1709738"/>
            <a:ext cx="9585948"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533400" y="4589463"/>
            <a:ext cx="95859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4/5/2024</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345696706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4/5/2024</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4938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4/5/2024</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3141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533400" y="1417476"/>
            <a:ext cx="47243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533400" y="2241389"/>
            <a:ext cx="47243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724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7244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4/5/2024</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134409814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533400" y="457200"/>
            <a:ext cx="9601200"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533400" y="1825625"/>
            <a:ext cx="9601200"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sp>
        <p:nvSpPr>
          <p:cNvPr id="10" name="Rectangle 9">
            <a:extLst>
              <a:ext uri="{FF2B5EF4-FFF2-40B4-BE49-F238E27FC236}">
                <a16:creationId xmlns:a16="http://schemas.microsoft.com/office/drawing/2014/main" id="{729EC29E-894E-9FF1-A6A7-272BF086D3C1}"/>
              </a:ext>
            </a:extLst>
          </p:cNvPr>
          <p:cNvSpPr/>
          <p:nvPr userDrawn="1"/>
        </p:nvSpPr>
        <p:spPr>
          <a:xfrm>
            <a:off x="10678509" y="0"/>
            <a:ext cx="1513491" cy="6865992"/>
          </a:xfrm>
          <a:prstGeom prst="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17" name="Diagonal Stripe 16">
            <a:extLst>
              <a:ext uri="{FF2B5EF4-FFF2-40B4-BE49-F238E27FC236}">
                <a16:creationId xmlns:a16="http://schemas.microsoft.com/office/drawing/2014/main" id="{0B619F45-0103-F301-0229-BD7A441D2DBB}"/>
              </a:ext>
            </a:extLst>
          </p:cNvPr>
          <p:cNvSpPr/>
          <p:nvPr userDrawn="1"/>
        </p:nvSpPr>
        <p:spPr>
          <a:xfrm flipH="1">
            <a:off x="10678508" y="725214"/>
            <a:ext cx="1532465" cy="1423931"/>
          </a:xfrm>
          <a:prstGeom prst="diagStripe">
            <a:avLst>
              <a:gd name="adj" fmla="val 50671"/>
            </a:avLst>
          </a:prstGeom>
          <a:solidFill>
            <a:srgbClr val="782F40">
              <a:alpha val="28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iagonal Stripe 18">
            <a:extLst>
              <a:ext uri="{FF2B5EF4-FFF2-40B4-BE49-F238E27FC236}">
                <a16:creationId xmlns:a16="http://schemas.microsoft.com/office/drawing/2014/main" id="{434A750A-3F86-1FD5-F797-C1FBC2B60BF6}"/>
              </a:ext>
            </a:extLst>
          </p:cNvPr>
          <p:cNvSpPr/>
          <p:nvPr userDrawn="1"/>
        </p:nvSpPr>
        <p:spPr>
          <a:xfrm flipH="1">
            <a:off x="10964330" y="0"/>
            <a:ext cx="1246641" cy="1177160"/>
          </a:xfrm>
          <a:prstGeom prst="diagStripe">
            <a:avLst/>
          </a:prstGeom>
          <a:solidFill>
            <a:srgbClr val="782F40">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4/5/2024</a:t>
            </a:fld>
            <a:endParaRPr lang="en-US"/>
          </a:p>
        </p:txBody>
      </p:sp>
    </p:spTree>
    <p:extLst>
      <p:ext uri="{BB962C8B-B14F-4D97-AF65-F5344CB8AC3E}">
        <p14:creationId xmlns:p14="http://schemas.microsoft.com/office/powerpoint/2010/main" val="37057406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2" r:id="rId5"/>
    <p:sldLayoutId id="2147483651" r:id="rId6"/>
    <p:sldLayoutId id="2147483662" r:id="rId7"/>
    <p:sldLayoutId id="2147483663" r:id="rId8"/>
    <p:sldLayoutId id="2147483660" r:id="rId9"/>
    <p:sldLayoutId id="2147483664" r:id="rId10"/>
    <p:sldLayoutId id="2147483656" r:id="rId11"/>
    <p:sldLayoutId id="2147483661" r:id="rId12"/>
    <p:sldLayoutId id="2147483658" r:id="rId13"/>
    <p:sldLayoutId id="2147483659" r:id="rId14"/>
  </p:sldLayoutIdLs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336" userDrawn="1">
          <p15:clr>
            <a:srgbClr val="547EBF"/>
          </p15:clr>
        </p15:guide>
        <p15:guide id="4" pos="6384"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533400" y="457200"/>
            <a:ext cx="9601200"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533400" y="1825625"/>
            <a:ext cx="9601200"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4/5/2024</a:t>
            </a:fld>
            <a:endParaRPr lang="en-US"/>
          </a:p>
        </p:txBody>
      </p:sp>
      <p:sp>
        <p:nvSpPr>
          <p:cNvPr id="20" name="Rectangle 19">
            <a:extLst>
              <a:ext uri="{FF2B5EF4-FFF2-40B4-BE49-F238E27FC236}">
                <a16:creationId xmlns:a16="http://schemas.microsoft.com/office/drawing/2014/main" id="{74886DB4-4258-8A85-F4EE-A2422F314163}"/>
              </a:ext>
            </a:extLst>
          </p:cNvPr>
          <p:cNvSpPr/>
          <p:nvPr userDrawn="1"/>
        </p:nvSpPr>
        <p:spPr>
          <a:xfrm>
            <a:off x="10678509" y="0"/>
            <a:ext cx="1513491" cy="6865992"/>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black and white logo&#10;&#10;Description automatically generated">
            <a:extLst>
              <a:ext uri="{FF2B5EF4-FFF2-40B4-BE49-F238E27FC236}">
                <a16:creationId xmlns:a16="http://schemas.microsoft.com/office/drawing/2014/main" id="{DB0D957D-95C3-64F0-63F7-7843E0C42622}"/>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22" name="Diagonal Stripe 21">
            <a:extLst>
              <a:ext uri="{FF2B5EF4-FFF2-40B4-BE49-F238E27FC236}">
                <a16:creationId xmlns:a16="http://schemas.microsoft.com/office/drawing/2014/main" id="{41C343E7-CBE2-CA11-041C-5D8FB0EF716E}"/>
              </a:ext>
            </a:extLst>
          </p:cNvPr>
          <p:cNvSpPr/>
          <p:nvPr userDrawn="1"/>
        </p:nvSpPr>
        <p:spPr>
          <a:xfrm flipH="1">
            <a:off x="10252784" y="-16448"/>
            <a:ext cx="1750906"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iagonal Stripe 22">
            <a:extLst>
              <a:ext uri="{FF2B5EF4-FFF2-40B4-BE49-F238E27FC236}">
                <a16:creationId xmlns:a16="http://schemas.microsoft.com/office/drawing/2014/main" id="{F8ADD025-C3C4-485E-E1CF-C849233D47E5}"/>
              </a:ext>
            </a:extLst>
          </p:cNvPr>
          <p:cNvSpPr/>
          <p:nvPr userDrawn="1"/>
        </p:nvSpPr>
        <p:spPr>
          <a:xfrm flipH="1">
            <a:off x="10665954" y="766574"/>
            <a:ext cx="1545019" cy="1399020"/>
          </a:xfrm>
          <a:prstGeom prst="diagStripe">
            <a:avLst>
              <a:gd name="adj" fmla="val 50671"/>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iagonal Stripe 23">
            <a:extLst>
              <a:ext uri="{FF2B5EF4-FFF2-40B4-BE49-F238E27FC236}">
                <a16:creationId xmlns:a16="http://schemas.microsoft.com/office/drawing/2014/main" id="{B8A2024E-A79D-FD85-D0AB-B9E6700323D6}"/>
              </a:ext>
            </a:extLst>
          </p:cNvPr>
          <p:cNvSpPr/>
          <p:nvPr userDrawn="1"/>
        </p:nvSpPr>
        <p:spPr>
          <a:xfrm flipH="1">
            <a:off x="9816661" y="583103"/>
            <a:ext cx="1750905"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iagonal Stripe 24">
            <a:extLst>
              <a:ext uri="{FF2B5EF4-FFF2-40B4-BE49-F238E27FC236}">
                <a16:creationId xmlns:a16="http://schemas.microsoft.com/office/drawing/2014/main" id="{901C6E55-08CE-D78A-3EBE-8C104D3AE00B}"/>
              </a:ext>
            </a:extLst>
          </p:cNvPr>
          <p:cNvSpPr/>
          <p:nvPr userDrawn="1"/>
        </p:nvSpPr>
        <p:spPr>
          <a:xfrm flipH="1">
            <a:off x="10867696" y="-1"/>
            <a:ext cx="1343276" cy="1187671"/>
          </a:xfrm>
          <a:prstGeom prst="diagStripe">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5712033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Ls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336" userDrawn="1">
          <p15:clr>
            <a:srgbClr val="547EBF"/>
          </p15:clr>
        </p15:guide>
        <p15:guide id="4" pos="6384"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microsoft.com/office/2017/06/relationships/model3d" Target="../media/model3d1.glb"/><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microsoft.com/office/2017/06/relationships/model3d" Target="../media/model3d1.glb"/><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microsoft.com/office/2017/06/relationships/model3d" Target="../media/model3d1.glb"/><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microsoft.com/office/2017/06/relationships/model3d" Target="../media/model3d1.glb"/><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microsoft.com/office/2017/06/relationships/model3d" Target="../media/model3d1.glb"/><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microsoft.com/office/2017/06/relationships/model3d" Target="../media/model3d1.glb"/><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microsoft.com/office/2017/06/relationships/model3d" Target="../media/model3d1.glb"/><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microsoft.com/office/2017/06/relationships/model3d" Target="../media/model3d1.glb"/><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7.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svg"/><Relationship Id="rId7" Type="http://schemas.openxmlformats.org/officeDocument/2006/relationships/image" Target="../media/image50.svg"/><Relationship Id="rId2" Type="http://schemas.openxmlformats.org/officeDocument/2006/relationships/image" Target="../media/image45.png"/><Relationship Id="rId1" Type="http://schemas.openxmlformats.org/officeDocument/2006/relationships/slideLayout" Target="../slideLayouts/slideLayout16.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 Id="rId9" Type="http://schemas.openxmlformats.org/officeDocument/2006/relationships/image" Target="../media/image52.svg"/></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1.svg"/><Relationship Id="rId7" Type="http://schemas.openxmlformats.org/officeDocument/2006/relationships/image" Target="../media/image56.svg"/><Relationship Id="rId2" Type="http://schemas.openxmlformats.org/officeDocument/2006/relationships/image" Target="../media/image40.png"/><Relationship Id="rId1" Type="http://schemas.openxmlformats.org/officeDocument/2006/relationships/slideLayout" Target="../slideLayouts/slideLayout16.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 Id="rId9" Type="http://schemas.openxmlformats.org/officeDocument/2006/relationships/image" Target="../media/image58.sv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4.xml"/><Relationship Id="rId5" Type="http://schemas.openxmlformats.org/officeDocument/2006/relationships/image" Target="../media/image10.pn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diagramLayout" Target="../diagrams/layout1.xml"/><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11" Type="http://schemas.openxmlformats.org/officeDocument/2006/relationships/image" Target="../media/image16.png"/><Relationship Id="rId5" Type="http://schemas.openxmlformats.org/officeDocument/2006/relationships/diagramColors" Target="../diagrams/colors1.xml"/><Relationship Id="rId10" Type="http://schemas.openxmlformats.org/officeDocument/2006/relationships/image" Target="../media/image15.svg"/><Relationship Id="rId4" Type="http://schemas.openxmlformats.org/officeDocument/2006/relationships/diagramQuickStyle" Target="../diagrams/quickStyle1.xml"/><Relationship Id="rId9" Type="http://schemas.openxmlformats.org/officeDocument/2006/relationships/image" Target="../media/image14.png"/><Relationship Id="rId14" Type="http://schemas.openxmlformats.org/officeDocument/2006/relationships/image" Target="../media/image19.svg"/></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18" Type="http://schemas.openxmlformats.org/officeDocument/2006/relationships/diagramLayout" Target="../diagrams/layout5.xml"/><Relationship Id="rId26" Type="http://schemas.microsoft.com/office/2007/relationships/diagramDrawing" Target="../diagrams/drawing6.xml"/><Relationship Id="rId3" Type="http://schemas.openxmlformats.org/officeDocument/2006/relationships/diagramLayout" Target="../diagrams/layout2.xml"/><Relationship Id="rId21" Type="http://schemas.microsoft.com/office/2007/relationships/diagramDrawing" Target="../diagrams/drawing5.xml"/><Relationship Id="rId7" Type="http://schemas.openxmlformats.org/officeDocument/2006/relationships/diagramData" Target="../diagrams/data3.xml"/><Relationship Id="rId12" Type="http://schemas.openxmlformats.org/officeDocument/2006/relationships/diagramData" Target="../diagrams/data4.xml"/><Relationship Id="rId17" Type="http://schemas.openxmlformats.org/officeDocument/2006/relationships/diagramData" Target="../diagrams/data5.xml"/><Relationship Id="rId25" Type="http://schemas.openxmlformats.org/officeDocument/2006/relationships/diagramColors" Target="../diagrams/colors6.xml"/><Relationship Id="rId2" Type="http://schemas.openxmlformats.org/officeDocument/2006/relationships/diagramData" Target="../diagrams/data2.xml"/><Relationship Id="rId16" Type="http://schemas.microsoft.com/office/2007/relationships/diagramDrawing" Target="../diagrams/drawing4.xml"/><Relationship Id="rId20" Type="http://schemas.openxmlformats.org/officeDocument/2006/relationships/diagramColors" Target="../diagrams/colors5.xml"/><Relationship Id="rId1" Type="http://schemas.openxmlformats.org/officeDocument/2006/relationships/slideLayout" Target="../slideLayouts/slideLayout16.xml"/><Relationship Id="rId6" Type="http://schemas.microsoft.com/office/2007/relationships/diagramDrawing" Target="../diagrams/drawing2.xml"/><Relationship Id="rId11" Type="http://schemas.microsoft.com/office/2007/relationships/diagramDrawing" Target="../diagrams/drawing3.xml"/><Relationship Id="rId24" Type="http://schemas.openxmlformats.org/officeDocument/2006/relationships/diagramQuickStyle" Target="../diagrams/quickStyle6.xml"/><Relationship Id="rId5" Type="http://schemas.openxmlformats.org/officeDocument/2006/relationships/diagramColors" Target="../diagrams/colors2.xml"/><Relationship Id="rId15" Type="http://schemas.openxmlformats.org/officeDocument/2006/relationships/diagramColors" Target="../diagrams/colors4.xml"/><Relationship Id="rId23" Type="http://schemas.openxmlformats.org/officeDocument/2006/relationships/diagramLayout" Target="../diagrams/layout6.xml"/><Relationship Id="rId10" Type="http://schemas.openxmlformats.org/officeDocument/2006/relationships/diagramColors" Target="../diagrams/colors3.xml"/><Relationship Id="rId19" Type="http://schemas.openxmlformats.org/officeDocument/2006/relationships/diagramQuickStyle" Target="../diagrams/quickStyle5.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 Id="rId22" Type="http://schemas.openxmlformats.org/officeDocument/2006/relationships/diagramData" Target="../diagrams/data6.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image" Target="../media/image27.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microsoft.com/office/2017/06/relationships/model3d" Target="../media/model3d1.glb"/><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90E275-35BA-DEDB-5AA0-E3ED05143D2E}"/>
              </a:ext>
            </a:extLst>
          </p:cNvPr>
          <p:cNvSpPr>
            <a:spLocks noGrp="1"/>
          </p:cNvSpPr>
          <p:nvPr>
            <p:ph type="ctrTitle"/>
          </p:nvPr>
        </p:nvSpPr>
        <p:spPr/>
        <p:txBody>
          <a:bodyPr/>
          <a:lstStyle/>
          <a:p>
            <a:r>
              <a:rPr lang="en-US"/>
              <a:t>Design Review 4</a:t>
            </a:r>
          </a:p>
        </p:txBody>
      </p:sp>
      <p:sp>
        <p:nvSpPr>
          <p:cNvPr id="6" name="Subtitle 5">
            <a:extLst>
              <a:ext uri="{FF2B5EF4-FFF2-40B4-BE49-F238E27FC236}">
                <a16:creationId xmlns:a16="http://schemas.microsoft.com/office/drawing/2014/main" id="{1A98657A-6FD2-A346-6456-FE7CA89F9095}"/>
              </a:ext>
            </a:extLst>
          </p:cNvPr>
          <p:cNvSpPr>
            <a:spLocks noGrp="1"/>
          </p:cNvSpPr>
          <p:nvPr>
            <p:ph type="subTitle" idx="1"/>
          </p:nvPr>
        </p:nvSpPr>
        <p:spPr/>
        <p:txBody>
          <a:bodyPr/>
          <a:lstStyle/>
          <a:p>
            <a:r>
              <a:rPr lang="en-US"/>
              <a:t>Team 513</a:t>
            </a:r>
          </a:p>
        </p:txBody>
      </p:sp>
      <p:sp>
        <p:nvSpPr>
          <p:cNvPr id="7" name="Text Placeholder 6">
            <a:extLst>
              <a:ext uri="{FF2B5EF4-FFF2-40B4-BE49-F238E27FC236}">
                <a16:creationId xmlns:a16="http://schemas.microsoft.com/office/drawing/2014/main" id="{783DA0E5-0D98-83CA-305E-E08A54C609D4}"/>
              </a:ext>
            </a:extLst>
          </p:cNvPr>
          <p:cNvSpPr>
            <a:spLocks noGrp="1"/>
          </p:cNvSpPr>
          <p:nvPr>
            <p:ph type="body" sz="quarter" idx="13"/>
          </p:nvPr>
        </p:nvSpPr>
        <p:spPr/>
        <p:txBody>
          <a:bodyPr>
            <a:normAutofit/>
          </a:bodyPr>
          <a:lstStyle/>
          <a:p>
            <a:r>
              <a:rPr lang="en-US" sz="2300"/>
              <a:t>Automated Shaft Flux Measurement Device</a:t>
            </a:r>
          </a:p>
        </p:txBody>
      </p:sp>
    </p:spTree>
    <p:extLst>
      <p:ext uri="{BB962C8B-B14F-4D97-AF65-F5344CB8AC3E}">
        <p14:creationId xmlns:p14="http://schemas.microsoft.com/office/powerpoint/2010/main" val="389279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FF460D6-FFE5-922B-A17B-5FEDA4E0621C}"/>
              </a:ext>
            </a:extLst>
          </p:cNvPr>
          <p:cNvSpPr>
            <a:spLocks noGrp="1"/>
          </p:cNvSpPr>
          <p:nvPr>
            <p:ph type="ftr" sz="quarter" idx="11"/>
          </p:nvPr>
        </p:nvSpPr>
        <p:spPr/>
        <p:txBody>
          <a:bodyPr/>
          <a:lstStyle/>
          <a:p>
            <a:r>
              <a:rPr lang="en-US" dirty="0"/>
              <a:t>Team 513</a:t>
            </a:r>
          </a:p>
        </p:txBody>
      </p:sp>
      <p:sp>
        <p:nvSpPr>
          <p:cNvPr id="4" name="Slide Number Placeholder 3">
            <a:extLst>
              <a:ext uri="{FF2B5EF4-FFF2-40B4-BE49-F238E27FC236}">
                <a16:creationId xmlns:a16="http://schemas.microsoft.com/office/drawing/2014/main" id="{31618EF2-3DF9-18EE-179D-5B7123E4BC8B}"/>
              </a:ext>
            </a:extLst>
          </p:cNvPr>
          <p:cNvSpPr>
            <a:spLocks noGrp="1"/>
          </p:cNvSpPr>
          <p:nvPr>
            <p:ph type="sldNum" sz="quarter" idx="12"/>
          </p:nvPr>
        </p:nvSpPr>
        <p:spPr/>
        <p:txBody>
          <a:bodyPr/>
          <a:lstStyle/>
          <a:p>
            <a:fld id="{A5AEF524-62EC-C340-82A1-9F47B6C43E55}" type="slidenum">
              <a:rPr lang="en-US" smtClean="0"/>
              <a:t>10</a:t>
            </a:fld>
            <a:endParaRPr lang="en-US"/>
          </a:p>
        </p:txBody>
      </p:sp>
      <p:sp>
        <p:nvSpPr>
          <p:cNvPr id="40" name="TextBox 39">
            <a:extLst>
              <a:ext uri="{FF2B5EF4-FFF2-40B4-BE49-F238E27FC236}">
                <a16:creationId xmlns:a16="http://schemas.microsoft.com/office/drawing/2014/main" id="{7E5AE02B-1077-392A-0E2B-8059CC811E6F}"/>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Liora Louis</a:t>
            </a:r>
          </a:p>
        </p:txBody>
      </p:sp>
      <mc:AlternateContent xmlns:mc="http://schemas.openxmlformats.org/markup-compatibility/2006">
        <mc:Choice xmlns:am3d="http://schemas.microsoft.com/office/drawing/2017/model3d" Requires="am3d">
          <p:graphicFrame>
            <p:nvGraphicFramePr>
              <p:cNvPr id="13" name="3D Model 12">
                <a:extLst>
                  <a:ext uri="{FF2B5EF4-FFF2-40B4-BE49-F238E27FC236}">
                    <a16:creationId xmlns:a16="http://schemas.microsoft.com/office/drawing/2014/main" id="{34AFE1F5-89BB-C93C-9FA9-A48EBCD098DF}"/>
                  </a:ext>
                </a:extLst>
              </p:cNvPr>
              <p:cNvGraphicFramePr>
                <a:graphicFrameLocks/>
              </p:cNvGraphicFramePr>
              <p:nvPr>
                <p:extLst>
                  <p:ext uri="{D42A27DB-BD31-4B8C-83A1-F6EECF244321}">
                    <p14:modId xmlns:p14="http://schemas.microsoft.com/office/powerpoint/2010/main" val="1651666095"/>
                  </p:ext>
                </p:extLst>
              </p:nvPr>
            </p:nvGraphicFramePr>
            <p:xfrm>
              <a:off x="754374" y="558165"/>
              <a:ext cx="9144000" cy="5760720"/>
            </p:xfrm>
            <a:graphic>
              <a:graphicData uri="http://schemas.microsoft.com/office/drawing/2017/model3d">
                <am3d:model3d r:embed="rId2">
                  <am3d:spPr>
                    <a:xfrm>
                      <a:off x="0" y="0"/>
                      <a:ext cx="9144000" cy="5760720"/>
                    </a:xfrm>
                    <a:prstGeom prst="rect">
                      <a:avLst/>
                    </a:prstGeom>
                  </am3d:spPr>
                  <am3d:camera>
                    <am3d:pos x="-9467036" y="3197310" z="48492987"/>
                    <am3d:up dx="0" dy="36000000" dz="0"/>
                    <am3d:lookAt x="-9467036" y="3197310" z="0"/>
                    <am3d:perspective fov="414651"/>
                  </am3d:camera>
                  <am3d:trans>
                    <am3d:meterPerModelUnit n="571427" d="1000000"/>
                    <am3d:preTrans dx="16907686" dy="-1443484" dz="-2249800"/>
                    <am3d:scale>
                      <am3d:sx n="1000000" d="1000000"/>
                      <am3d:sy n="1000000" d="1000000"/>
                      <am3d:sz n="1000000" d="1000000"/>
                    </am3d:scale>
                    <am3d:rot ax="1880304" ay="-715962" az="-430543"/>
                    <am3d:postTrans dx="-9530086" dy="3088029" dz="0"/>
                  </am3d:trans>
                  <am3d:raster rName="Office3DRenderer" rVer="16.0.8326">
                    <am3d:blip r:embed="rId3"/>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3D Model 12">
                <a:extLst>
                  <a:ext uri="{FF2B5EF4-FFF2-40B4-BE49-F238E27FC236}">
                    <a16:creationId xmlns:a16="http://schemas.microsoft.com/office/drawing/2014/main" id="{34AFE1F5-89BB-C93C-9FA9-A48EBCD098DF}"/>
                  </a:ext>
                </a:extLst>
              </p:cNvPr>
              <p:cNvPicPr>
                <a:picLocks noGrp="1" noRot="1" noChangeAspect="1" noMove="1" noResize="1" noEditPoints="1" noAdjustHandles="1" noChangeArrowheads="1" noChangeShapeType="1" noCrop="1"/>
              </p:cNvPicPr>
              <p:nvPr/>
            </p:nvPicPr>
            <p:blipFill>
              <a:blip r:embed="rId3"/>
              <a:stretch>
                <a:fillRect/>
              </a:stretch>
            </p:blipFill>
            <p:spPr>
              <a:xfrm>
                <a:off x="754374" y="558165"/>
                <a:ext cx="9144000" cy="5760720"/>
              </a:xfrm>
              <a:prstGeom prst="rect">
                <a:avLst/>
              </a:prstGeom>
            </p:spPr>
          </p:pic>
        </mc:Fallback>
      </mc:AlternateContent>
      <p:sp>
        <p:nvSpPr>
          <p:cNvPr id="7" name="Rectangle: Rounded Corners 6">
            <a:extLst>
              <a:ext uri="{FF2B5EF4-FFF2-40B4-BE49-F238E27FC236}">
                <a16:creationId xmlns:a16="http://schemas.microsoft.com/office/drawing/2014/main" id="{8E4CEA7A-1933-FF56-7D1F-5E113D5BB17E}"/>
              </a:ext>
            </a:extLst>
          </p:cNvPr>
          <p:cNvSpPr/>
          <p:nvPr/>
        </p:nvSpPr>
        <p:spPr>
          <a:xfrm>
            <a:off x="2720334" y="457200"/>
            <a:ext cx="5212080" cy="731520"/>
          </a:xfrm>
          <a:prstGeom prst="roundRect">
            <a:avLst/>
          </a:prstGeom>
          <a:solidFill>
            <a:schemeClr val="bg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t>Rotational System</a:t>
            </a:r>
          </a:p>
        </p:txBody>
      </p:sp>
    </p:spTree>
    <p:extLst>
      <p:ext uri="{BB962C8B-B14F-4D97-AF65-F5344CB8AC3E}">
        <p14:creationId xmlns:p14="http://schemas.microsoft.com/office/powerpoint/2010/main" val="5918075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FF460D6-FFE5-922B-A17B-5FEDA4E0621C}"/>
              </a:ext>
            </a:extLst>
          </p:cNvPr>
          <p:cNvSpPr>
            <a:spLocks noGrp="1"/>
          </p:cNvSpPr>
          <p:nvPr>
            <p:ph type="ftr" sz="quarter" idx="11"/>
          </p:nvPr>
        </p:nvSpPr>
        <p:spPr/>
        <p:txBody>
          <a:bodyPr/>
          <a:lstStyle/>
          <a:p>
            <a:r>
              <a:rPr lang="en-US" dirty="0"/>
              <a:t>Team 513</a:t>
            </a:r>
          </a:p>
        </p:txBody>
      </p:sp>
      <p:sp>
        <p:nvSpPr>
          <p:cNvPr id="4" name="Slide Number Placeholder 3">
            <a:extLst>
              <a:ext uri="{FF2B5EF4-FFF2-40B4-BE49-F238E27FC236}">
                <a16:creationId xmlns:a16="http://schemas.microsoft.com/office/drawing/2014/main" id="{31618EF2-3DF9-18EE-179D-5B7123E4BC8B}"/>
              </a:ext>
            </a:extLst>
          </p:cNvPr>
          <p:cNvSpPr>
            <a:spLocks noGrp="1"/>
          </p:cNvSpPr>
          <p:nvPr>
            <p:ph type="sldNum" sz="quarter" idx="12"/>
          </p:nvPr>
        </p:nvSpPr>
        <p:spPr/>
        <p:txBody>
          <a:bodyPr/>
          <a:lstStyle/>
          <a:p>
            <a:fld id="{A5AEF524-62EC-C340-82A1-9F47B6C43E55}" type="slidenum">
              <a:rPr lang="en-US" smtClean="0"/>
              <a:t>11</a:t>
            </a:fld>
            <a:endParaRPr lang="en-US"/>
          </a:p>
        </p:txBody>
      </p:sp>
      <p:sp>
        <p:nvSpPr>
          <p:cNvPr id="40" name="TextBox 39">
            <a:extLst>
              <a:ext uri="{FF2B5EF4-FFF2-40B4-BE49-F238E27FC236}">
                <a16:creationId xmlns:a16="http://schemas.microsoft.com/office/drawing/2014/main" id="{7E5AE02B-1077-392A-0E2B-8059CC811E6F}"/>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Liora Louis</a:t>
            </a:r>
          </a:p>
        </p:txBody>
      </p:sp>
      <mc:AlternateContent xmlns:mc="http://schemas.openxmlformats.org/markup-compatibility/2006">
        <mc:Choice xmlns:am3d="http://schemas.microsoft.com/office/drawing/2017/model3d" Requires="am3d">
          <p:graphicFrame>
            <p:nvGraphicFramePr>
              <p:cNvPr id="13" name="3D Model 12">
                <a:extLst>
                  <a:ext uri="{FF2B5EF4-FFF2-40B4-BE49-F238E27FC236}">
                    <a16:creationId xmlns:a16="http://schemas.microsoft.com/office/drawing/2014/main" id="{34AFE1F5-89BB-C93C-9FA9-A48EBCD098DF}"/>
                  </a:ext>
                </a:extLst>
              </p:cNvPr>
              <p:cNvGraphicFramePr>
                <a:graphicFrameLocks/>
              </p:cNvGraphicFramePr>
              <p:nvPr>
                <p:extLst>
                  <p:ext uri="{D42A27DB-BD31-4B8C-83A1-F6EECF244321}">
                    <p14:modId xmlns:p14="http://schemas.microsoft.com/office/powerpoint/2010/main" val="1940437813"/>
                  </p:ext>
                </p:extLst>
              </p:nvPr>
            </p:nvGraphicFramePr>
            <p:xfrm>
              <a:off x="754374" y="548640"/>
              <a:ext cx="9144000" cy="5760720"/>
            </p:xfrm>
            <a:graphic>
              <a:graphicData uri="http://schemas.microsoft.com/office/drawing/2017/model3d">
                <am3d:model3d r:embed="rId2">
                  <am3d:spPr>
                    <a:xfrm>
                      <a:off x="0" y="0"/>
                      <a:ext cx="9144000" cy="5760720"/>
                    </a:xfrm>
                    <a:prstGeom prst="rect">
                      <a:avLst/>
                    </a:prstGeom>
                  </am3d:spPr>
                  <am3d:camera>
                    <am3d:pos x="-26628655" y="5232593" z="48492987"/>
                    <am3d:up dx="0" dy="36000000" dz="0"/>
                    <am3d:lookAt x="-26628655" y="5232593" z="0"/>
                    <am3d:perspective fov="330639"/>
                  </am3d:camera>
                  <am3d:trans>
                    <am3d:meterPerModelUnit n="571427" d="1000000"/>
                    <am3d:preTrans dx="114785" dy="-2867262" dz="4405688"/>
                    <am3d:scale>
                      <am3d:sx n="1000000" d="1000000"/>
                      <am3d:sy n="1000000" d="1000000"/>
                      <am3d:sz n="1000000" d="1000000"/>
                    </am3d:scale>
                    <am3d:rot ax="7860721" ay="1351704" az="9373376"/>
                    <am3d:postTrans dx="-27735064" dy="4617281" dz="0"/>
                  </am3d:trans>
                  <am3d:raster rName="Office3DRenderer" rVer="16.0.8326">
                    <am3d:blip r:embed="rId3"/>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3D Model 12">
                <a:extLst>
                  <a:ext uri="{FF2B5EF4-FFF2-40B4-BE49-F238E27FC236}">
                    <a16:creationId xmlns:a16="http://schemas.microsoft.com/office/drawing/2014/main" id="{34AFE1F5-89BB-C93C-9FA9-A48EBCD098DF}"/>
                  </a:ext>
                </a:extLst>
              </p:cNvPr>
              <p:cNvPicPr>
                <a:picLocks noGrp="1" noRot="1" noChangeAspect="1" noMove="1" noResize="1" noEditPoints="1" noAdjustHandles="1" noChangeArrowheads="1" noChangeShapeType="1" noCrop="1"/>
              </p:cNvPicPr>
              <p:nvPr/>
            </p:nvPicPr>
            <p:blipFill>
              <a:blip r:embed="rId3"/>
              <a:stretch>
                <a:fillRect/>
              </a:stretch>
            </p:blipFill>
            <p:spPr>
              <a:xfrm>
                <a:off x="754374" y="548640"/>
                <a:ext cx="9144000" cy="5760720"/>
              </a:xfrm>
              <a:prstGeom prst="rect">
                <a:avLst/>
              </a:prstGeom>
            </p:spPr>
          </p:pic>
        </mc:Fallback>
      </mc:AlternateContent>
      <p:sp>
        <p:nvSpPr>
          <p:cNvPr id="7" name="Rectangle: Rounded Corners 6">
            <a:extLst>
              <a:ext uri="{FF2B5EF4-FFF2-40B4-BE49-F238E27FC236}">
                <a16:creationId xmlns:a16="http://schemas.microsoft.com/office/drawing/2014/main" id="{8E4CEA7A-1933-FF56-7D1F-5E113D5BB17E}"/>
              </a:ext>
            </a:extLst>
          </p:cNvPr>
          <p:cNvSpPr/>
          <p:nvPr/>
        </p:nvSpPr>
        <p:spPr>
          <a:xfrm>
            <a:off x="2720334" y="457200"/>
            <a:ext cx="5212080" cy="731520"/>
          </a:xfrm>
          <a:prstGeom prst="roundRect">
            <a:avLst/>
          </a:prstGeom>
          <a:solidFill>
            <a:schemeClr val="bg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t>Rotational System</a:t>
            </a:r>
          </a:p>
        </p:txBody>
      </p:sp>
    </p:spTree>
    <p:extLst>
      <p:ext uri="{BB962C8B-B14F-4D97-AF65-F5344CB8AC3E}">
        <p14:creationId xmlns:p14="http://schemas.microsoft.com/office/powerpoint/2010/main" val="882959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FF460D6-FFE5-922B-A17B-5FEDA4E0621C}"/>
              </a:ext>
            </a:extLst>
          </p:cNvPr>
          <p:cNvSpPr>
            <a:spLocks noGrp="1"/>
          </p:cNvSpPr>
          <p:nvPr>
            <p:ph type="ftr" sz="quarter" idx="11"/>
          </p:nvPr>
        </p:nvSpPr>
        <p:spPr/>
        <p:txBody>
          <a:bodyPr/>
          <a:lstStyle/>
          <a:p>
            <a:r>
              <a:rPr lang="en-US" dirty="0"/>
              <a:t>Team 513</a:t>
            </a:r>
          </a:p>
        </p:txBody>
      </p:sp>
      <p:sp>
        <p:nvSpPr>
          <p:cNvPr id="4" name="Slide Number Placeholder 3">
            <a:extLst>
              <a:ext uri="{FF2B5EF4-FFF2-40B4-BE49-F238E27FC236}">
                <a16:creationId xmlns:a16="http://schemas.microsoft.com/office/drawing/2014/main" id="{31618EF2-3DF9-18EE-179D-5B7123E4BC8B}"/>
              </a:ext>
            </a:extLst>
          </p:cNvPr>
          <p:cNvSpPr>
            <a:spLocks noGrp="1"/>
          </p:cNvSpPr>
          <p:nvPr>
            <p:ph type="sldNum" sz="quarter" idx="12"/>
          </p:nvPr>
        </p:nvSpPr>
        <p:spPr/>
        <p:txBody>
          <a:bodyPr/>
          <a:lstStyle/>
          <a:p>
            <a:fld id="{A5AEF524-62EC-C340-82A1-9F47B6C43E55}" type="slidenum">
              <a:rPr lang="en-US" smtClean="0"/>
              <a:t>12</a:t>
            </a:fld>
            <a:endParaRPr lang="en-US"/>
          </a:p>
        </p:txBody>
      </p:sp>
      <p:sp>
        <p:nvSpPr>
          <p:cNvPr id="40" name="TextBox 39">
            <a:extLst>
              <a:ext uri="{FF2B5EF4-FFF2-40B4-BE49-F238E27FC236}">
                <a16:creationId xmlns:a16="http://schemas.microsoft.com/office/drawing/2014/main" id="{7E5AE02B-1077-392A-0E2B-8059CC811E6F}"/>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Liora Louis</a:t>
            </a:r>
          </a:p>
        </p:txBody>
      </p:sp>
      <mc:AlternateContent xmlns:mc="http://schemas.openxmlformats.org/markup-compatibility/2006">
        <mc:Choice xmlns:am3d="http://schemas.microsoft.com/office/drawing/2017/model3d" Requires="am3d">
          <p:graphicFrame>
            <p:nvGraphicFramePr>
              <p:cNvPr id="13" name="3D Model 12">
                <a:extLst>
                  <a:ext uri="{FF2B5EF4-FFF2-40B4-BE49-F238E27FC236}">
                    <a16:creationId xmlns:a16="http://schemas.microsoft.com/office/drawing/2014/main" id="{34AFE1F5-89BB-C93C-9FA9-A48EBCD098DF}"/>
                  </a:ext>
                </a:extLst>
              </p:cNvPr>
              <p:cNvGraphicFramePr>
                <a:graphicFrameLocks noChangeAspect="1"/>
              </p:cNvGraphicFramePr>
              <p:nvPr>
                <p:extLst>
                  <p:ext uri="{D42A27DB-BD31-4B8C-83A1-F6EECF244321}">
                    <p14:modId xmlns:p14="http://schemas.microsoft.com/office/powerpoint/2010/main" val="2239953529"/>
                  </p:ext>
                </p:extLst>
              </p:nvPr>
            </p:nvGraphicFramePr>
            <p:xfrm>
              <a:off x="108638" y="2535370"/>
              <a:ext cx="10435471" cy="1787259"/>
            </p:xfrm>
            <a:graphic>
              <a:graphicData uri="http://schemas.microsoft.com/office/drawing/2017/model3d">
                <am3d:model3d r:embed="rId2">
                  <am3d:spPr>
                    <a:xfrm>
                      <a:off x="0" y="0"/>
                      <a:ext cx="10435471" cy="1787259"/>
                    </a:xfrm>
                    <a:prstGeom prst="rect">
                      <a:avLst/>
                    </a:prstGeom>
                  </am3d:spPr>
                  <am3d:camera>
                    <am3d:pos x="0" y="0" z="48492987"/>
                    <am3d:up dx="0" dy="36000000" dz="0"/>
                    <am3d:lookAt x="0" y="0" z="0"/>
                    <am3d:perspective fov="2700000"/>
                  </am3d:camera>
                  <am3d:trans>
                    <am3d:meterPerModelUnit n="571427" d="1000000"/>
                    <am3d:preTrans dx="7445375" dy="956832" dz="0"/>
                    <am3d:scale>
                      <am3d:sx n="1000000" d="1000000"/>
                      <am3d:sy n="1000000" d="1000000"/>
                      <am3d:sz n="1000000" d="1000000"/>
                    </am3d:scale>
                    <am3d:rot ax="5400000"/>
                    <am3d:postTrans dx="0" dy="0" dz="0"/>
                  </am3d:trans>
                  <am3d:raster rName="Office3DRenderer" rVer="16.0.8326">
                    <am3d:blip r:embed="rId3"/>
                  </am3d:raster>
                  <am3d:objViewport viewportSz="1207984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3D Model 12">
                <a:extLst>
                  <a:ext uri="{FF2B5EF4-FFF2-40B4-BE49-F238E27FC236}">
                    <a16:creationId xmlns:a16="http://schemas.microsoft.com/office/drawing/2014/main" id="{34AFE1F5-89BB-C93C-9FA9-A48EBCD098DF}"/>
                  </a:ext>
                </a:extLst>
              </p:cNvPr>
              <p:cNvPicPr>
                <a:picLocks noGrp="1" noRot="1" noChangeAspect="1" noMove="1" noResize="1" noEditPoints="1" noAdjustHandles="1" noChangeArrowheads="1" noChangeShapeType="1" noCrop="1"/>
              </p:cNvPicPr>
              <p:nvPr/>
            </p:nvPicPr>
            <p:blipFill>
              <a:blip r:embed="rId3"/>
              <a:stretch>
                <a:fillRect/>
              </a:stretch>
            </p:blipFill>
            <p:spPr>
              <a:xfrm>
                <a:off x="108638" y="2535370"/>
                <a:ext cx="10435471" cy="1787259"/>
              </a:xfrm>
              <a:prstGeom prst="rect">
                <a:avLst/>
              </a:prstGeom>
            </p:spPr>
          </p:pic>
        </mc:Fallback>
      </mc:AlternateContent>
      <p:sp>
        <p:nvSpPr>
          <p:cNvPr id="7" name="Rectangle: Rounded Corners 6">
            <a:extLst>
              <a:ext uri="{FF2B5EF4-FFF2-40B4-BE49-F238E27FC236}">
                <a16:creationId xmlns:a16="http://schemas.microsoft.com/office/drawing/2014/main" id="{8E4CEA7A-1933-FF56-7D1F-5E113D5BB17E}"/>
              </a:ext>
            </a:extLst>
          </p:cNvPr>
          <p:cNvSpPr/>
          <p:nvPr/>
        </p:nvSpPr>
        <p:spPr>
          <a:xfrm>
            <a:off x="2720334" y="457200"/>
            <a:ext cx="5212080" cy="731520"/>
          </a:xfrm>
          <a:prstGeom prst="roundRect">
            <a:avLst/>
          </a:prstGeom>
          <a:solidFill>
            <a:schemeClr val="bg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t>Linear System</a:t>
            </a:r>
          </a:p>
        </p:txBody>
      </p:sp>
    </p:spTree>
    <p:extLst>
      <p:ext uri="{BB962C8B-B14F-4D97-AF65-F5344CB8AC3E}">
        <p14:creationId xmlns:p14="http://schemas.microsoft.com/office/powerpoint/2010/main" val="28732361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FF460D6-FFE5-922B-A17B-5FEDA4E0621C}"/>
              </a:ext>
            </a:extLst>
          </p:cNvPr>
          <p:cNvSpPr>
            <a:spLocks noGrp="1"/>
          </p:cNvSpPr>
          <p:nvPr>
            <p:ph type="ftr" sz="quarter" idx="11"/>
          </p:nvPr>
        </p:nvSpPr>
        <p:spPr/>
        <p:txBody>
          <a:bodyPr/>
          <a:lstStyle/>
          <a:p>
            <a:r>
              <a:rPr lang="en-US" dirty="0"/>
              <a:t>Team 513</a:t>
            </a:r>
          </a:p>
        </p:txBody>
      </p:sp>
      <p:sp>
        <p:nvSpPr>
          <p:cNvPr id="4" name="Slide Number Placeholder 3">
            <a:extLst>
              <a:ext uri="{FF2B5EF4-FFF2-40B4-BE49-F238E27FC236}">
                <a16:creationId xmlns:a16="http://schemas.microsoft.com/office/drawing/2014/main" id="{31618EF2-3DF9-18EE-179D-5B7123E4BC8B}"/>
              </a:ext>
            </a:extLst>
          </p:cNvPr>
          <p:cNvSpPr>
            <a:spLocks noGrp="1"/>
          </p:cNvSpPr>
          <p:nvPr>
            <p:ph type="sldNum" sz="quarter" idx="12"/>
          </p:nvPr>
        </p:nvSpPr>
        <p:spPr/>
        <p:txBody>
          <a:bodyPr/>
          <a:lstStyle/>
          <a:p>
            <a:fld id="{A5AEF524-62EC-C340-82A1-9F47B6C43E55}" type="slidenum">
              <a:rPr lang="en-US" smtClean="0"/>
              <a:t>13</a:t>
            </a:fld>
            <a:endParaRPr lang="en-US"/>
          </a:p>
        </p:txBody>
      </p:sp>
      <p:sp>
        <p:nvSpPr>
          <p:cNvPr id="40" name="TextBox 39">
            <a:extLst>
              <a:ext uri="{FF2B5EF4-FFF2-40B4-BE49-F238E27FC236}">
                <a16:creationId xmlns:a16="http://schemas.microsoft.com/office/drawing/2014/main" id="{7E5AE02B-1077-392A-0E2B-8059CC811E6F}"/>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Liora Louis</a:t>
            </a:r>
          </a:p>
        </p:txBody>
      </p:sp>
      <mc:AlternateContent xmlns:mc="http://schemas.openxmlformats.org/markup-compatibility/2006">
        <mc:Choice xmlns:am3d="http://schemas.microsoft.com/office/drawing/2017/model3d" Requires="am3d">
          <p:graphicFrame>
            <p:nvGraphicFramePr>
              <p:cNvPr id="13" name="3D Model 12">
                <a:extLst>
                  <a:ext uri="{FF2B5EF4-FFF2-40B4-BE49-F238E27FC236}">
                    <a16:creationId xmlns:a16="http://schemas.microsoft.com/office/drawing/2014/main" id="{34AFE1F5-89BB-C93C-9FA9-A48EBCD098DF}"/>
                  </a:ext>
                </a:extLst>
              </p:cNvPr>
              <p:cNvGraphicFramePr>
                <a:graphicFrameLocks/>
              </p:cNvGraphicFramePr>
              <p:nvPr>
                <p:extLst>
                  <p:ext uri="{D42A27DB-BD31-4B8C-83A1-F6EECF244321}">
                    <p14:modId xmlns:p14="http://schemas.microsoft.com/office/powerpoint/2010/main" val="1057880999"/>
                  </p:ext>
                </p:extLst>
              </p:nvPr>
            </p:nvGraphicFramePr>
            <p:xfrm>
              <a:off x="754374" y="548640"/>
              <a:ext cx="9144000" cy="5760720"/>
            </p:xfrm>
            <a:graphic>
              <a:graphicData uri="http://schemas.microsoft.com/office/drawing/2017/model3d">
                <am3d:model3d r:embed="rId2">
                  <am3d:spPr>
                    <a:xfrm>
                      <a:off x="0" y="0"/>
                      <a:ext cx="9144000" cy="5760720"/>
                    </a:xfrm>
                    <a:prstGeom prst="rect">
                      <a:avLst/>
                    </a:prstGeom>
                  </am3d:spPr>
                  <am3d:camera>
                    <am3d:pos x="5423716" y="-1713166" z="48492987"/>
                    <am3d:up dx="0" dy="36000000" dz="0"/>
                    <am3d:lookAt x="5423716" y="-1713166" z="0"/>
                    <am3d:perspective fov="485215"/>
                  </am3d:camera>
                  <am3d:trans>
                    <am3d:meterPerModelUnit n="571427" d="1000000"/>
                    <am3d:preTrans dx="4797637" dy="3376106" dz="2574808"/>
                    <am3d:scale>
                      <am3d:sx n="1000000" d="1000000"/>
                      <am3d:sy n="1000000" d="1000000"/>
                      <am3d:sz n="1000000" d="1000000"/>
                    </am3d:scale>
                    <am3d:rot ax="186182" ay="-3999090" az="-152961"/>
                    <am3d:postTrans dx="3942495" dy="-2434817" dz="0"/>
                  </am3d:trans>
                  <am3d:raster rName="Office3DRenderer" rVer="16.0.8326">
                    <am3d:blip r:embed="rId3"/>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3D Model 12">
                <a:extLst>
                  <a:ext uri="{FF2B5EF4-FFF2-40B4-BE49-F238E27FC236}">
                    <a16:creationId xmlns:a16="http://schemas.microsoft.com/office/drawing/2014/main" id="{34AFE1F5-89BB-C93C-9FA9-A48EBCD098DF}"/>
                  </a:ext>
                </a:extLst>
              </p:cNvPr>
              <p:cNvPicPr>
                <a:picLocks noGrp="1" noRot="1" noChangeAspect="1" noMove="1" noResize="1" noEditPoints="1" noAdjustHandles="1" noChangeArrowheads="1" noChangeShapeType="1" noCrop="1"/>
              </p:cNvPicPr>
              <p:nvPr/>
            </p:nvPicPr>
            <p:blipFill>
              <a:blip r:embed="rId3"/>
              <a:stretch>
                <a:fillRect/>
              </a:stretch>
            </p:blipFill>
            <p:spPr>
              <a:xfrm>
                <a:off x="754374" y="548640"/>
                <a:ext cx="9144000" cy="5760720"/>
              </a:xfrm>
              <a:prstGeom prst="rect">
                <a:avLst/>
              </a:prstGeom>
            </p:spPr>
          </p:pic>
        </mc:Fallback>
      </mc:AlternateContent>
      <p:sp>
        <p:nvSpPr>
          <p:cNvPr id="7" name="Rectangle: Rounded Corners 6">
            <a:extLst>
              <a:ext uri="{FF2B5EF4-FFF2-40B4-BE49-F238E27FC236}">
                <a16:creationId xmlns:a16="http://schemas.microsoft.com/office/drawing/2014/main" id="{8E4CEA7A-1933-FF56-7D1F-5E113D5BB17E}"/>
              </a:ext>
            </a:extLst>
          </p:cNvPr>
          <p:cNvSpPr/>
          <p:nvPr/>
        </p:nvSpPr>
        <p:spPr>
          <a:xfrm>
            <a:off x="2720334" y="457200"/>
            <a:ext cx="5212080" cy="731520"/>
          </a:xfrm>
          <a:prstGeom prst="roundRect">
            <a:avLst/>
          </a:prstGeom>
          <a:solidFill>
            <a:schemeClr val="bg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t>Linear System</a:t>
            </a:r>
          </a:p>
        </p:txBody>
      </p:sp>
    </p:spTree>
    <p:extLst>
      <p:ext uri="{BB962C8B-B14F-4D97-AF65-F5344CB8AC3E}">
        <p14:creationId xmlns:p14="http://schemas.microsoft.com/office/powerpoint/2010/main" val="9831962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FF460D6-FFE5-922B-A17B-5FEDA4E0621C}"/>
              </a:ext>
            </a:extLst>
          </p:cNvPr>
          <p:cNvSpPr>
            <a:spLocks noGrp="1"/>
          </p:cNvSpPr>
          <p:nvPr>
            <p:ph type="ftr" sz="quarter" idx="11"/>
          </p:nvPr>
        </p:nvSpPr>
        <p:spPr/>
        <p:txBody>
          <a:bodyPr/>
          <a:lstStyle/>
          <a:p>
            <a:r>
              <a:rPr lang="en-US" dirty="0"/>
              <a:t>Team 513</a:t>
            </a:r>
          </a:p>
        </p:txBody>
      </p:sp>
      <p:sp>
        <p:nvSpPr>
          <p:cNvPr id="4" name="Slide Number Placeholder 3">
            <a:extLst>
              <a:ext uri="{FF2B5EF4-FFF2-40B4-BE49-F238E27FC236}">
                <a16:creationId xmlns:a16="http://schemas.microsoft.com/office/drawing/2014/main" id="{31618EF2-3DF9-18EE-179D-5B7123E4BC8B}"/>
              </a:ext>
            </a:extLst>
          </p:cNvPr>
          <p:cNvSpPr>
            <a:spLocks noGrp="1"/>
          </p:cNvSpPr>
          <p:nvPr>
            <p:ph type="sldNum" sz="quarter" idx="12"/>
          </p:nvPr>
        </p:nvSpPr>
        <p:spPr/>
        <p:txBody>
          <a:bodyPr/>
          <a:lstStyle/>
          <a:p>
            <a:fld id="{A5AEF524-62EC-C340-82A1-9F47B6C43E55}" type="slidenum">
              <a:rPr lang="en-US" smtClean="0"/>
              <a:t>14</a:t>
            </a:fld>
            <a:endParaRPr lang="en-US"/>
          </a:p>
        </p:txBody>
      </p:sp>
      <p:sp>
        <p:nvSpPr>
          <p:cNvPr id="40" name="TextBox 39">
            <a:extLst>
              <a:ext uri="{FF2B5EF4-FFF2-40B4-BE49-F238E27FC236}">
                <a16:creationId xmlns:a16="http://schemas.microsoft.com/office/drawing/2014/main" id="{7E5AE02B-1077-392A-0E2B-8059CC811E6F}"/>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Liora Louis</a:t>
            </a:r>
          </a:p>
        </p:txBody>
      </p:sp>
      <mc:AlternateContent xmlns:mc="http://schemas.openxmlformats.org/markup-compatibility/2006">
        <mc:Choice xmlns:am3d="http://schemas.microsoft.com/office/drawing/2017/model3d" Requires="am3d">
          <p:graphicFrame>
            <p:nvGraphicFramePr>
              <p:cNvPr id="13" name="3D Model 12">
                <a:extLst>
                  <a:ext uri="{FF2B5EF4-FFF2-40B4-BE49-F238E27FC236}">
                    <a16:creationId xmlns:a16="http://schemas.microsoft.com/office/drawing/2014/main" id="{34AFE1F5-89BB-C93C-9FA9-A48EBCD098DF}"/>
                  </a:ext>
                </a:extLst>
              </p:cNvPr>
              <p:cNvGraphicFramePr>
                <a:graphicFrameLocks/>
              </p:cNvGraphicFramePr>
              <p:nvPr>
                <p:extLst>
                  <p:ext uri="{D42A27DB-BD31-4B8C-83A1-F6EECF244321}">
                    <p14:modId xmlns:p14="http://schemas.microsoft.com/office/powerpoint/2010/main" val="4162194202"/>
                  </p:ext>
                </p:extLst>
              </p:nvPr>
            </p:nvGraphicFramePr>
            <p:xfrm>
              <a:off x="787214" y="581841"/>
              <a:ext cx="9144000" cy="5760720"/>
            </p:xfrm>
            <a:graphic>
              <a:graphicData uri="http://schemas.microsoft.com/office/drawing/2017/model3d">
                <am3d:model3d r:embed="rId2">
                  <am3d:spPr>
                    <a:xfrm>
                      <a:off x="0" y="0"/>
                      <a:ext cx="9144000" cy="5760720"/>
                    </a:xfrm>
                    <a:prstGeom prst="rect">
                      <a:avLst/>
                    </a:prstGeom>
                  </am3d:spPr>
                  <am3d:camera>
                    <am3d:pos x="-9547385" y="-1369230" z="48492987"/>
                    <am3d:up dx="0" dy="36000000" dz="0"/>
                    <am3d:lookAt x="-9547385" y="-1369230" z="0"/>
                    <am3d:perspective fov="516479"/>
                  </am3d:camera>
                  <am3d:trans>
                    <am3d:meterPerModelUnit n="571427" d="1000000"/>
                    <am3d:preTrans dx="7445375" dy="956832" dz="0"/>
                    <am3d:scale>
                      <am3d:sx n="1000000" d="1000000"/>
                      <am3d:sy n="1000000" d="1000000"/>
                      <am3d:sz n="1000000" d="1000000"/>
                    </am3d:scale>
                    <am3d:rot ax="1200000" ay="1800000" az="600000"/>
                    <am3d:postTrans dx="0" dy="0" dz="0"/>
                  </am3d:trans>
                  <am3d:raster rName="Office3DRenderer" rVer="16.0.8326">
                    <am3d:blip r:embed="rId3"/>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3D Model 12">
                <a:extLst>
                  <a:ext uri="{FF2B5EF4-FFF2-40B4-BE49-F238E27FC236}">
                    <a16:creationId xmlns:a16="http://schemas.microsoft.com/office/drawing/2014/main" id="{34AFE1F5-89BB-C93C-9FA9-A48EBCD098DF}"/>
                  </a:ext>
                </a:extLst>
              </p:cNvPr>
              <p:cNvPicPr>
                <a:picLocks noGrp="1" noRot="1" noChangeAspect="1" noMove="1" noResize="1" noEditPoints="1" noAdjustHandles="1" noChangeArrowheads="1" noChangeShapeType="1" noCrop="1"/>
              </p:cNvPicPr>
              <p:nvPr/>
            </p:nvPicPr>
            <p:blipFill>
              <a:blip r:embed="rId3"/>
              <a:stretch>
                <a:fillRect/>
              </a:stretch>
            </p:blipFill>
            <p:spPr>
              <a:xfrm>
                <a:off x="787214" y="581841"/>
                <a:ext cx="9144000" cy="5760720"/>
              </a:xfrm>
              <a:prstGeom prst="rect">
                <a:avLst/>
              </a:prstGeom>
            </p:spPr>
          </p:pic>
        </mc:Fallback>
      </mc:AlternateContent>
      <p:sp>
        <p:nvSpPr>
          <p:cNvPr id="7" name="Rectangle: Rounded Corners 6">
            <a:extLst>
              <a:ext uri="{FF2B5EF4-FFF2-40B4-BE49-F238E27FC236}">
                <a16:creationId xmlns:a16="http://schemas.microsoft.com/office/drawing/2014/main" id="{8E4CEA7A-1933-FF56-7D1F-5E113D5BB17E}"/>
              </a:ext>
            </a:extLst>
          </p:cNvPr>
          <p:cNvSpPr/>
          <p:nvPr/>
        </p:nvSpPr>
        <p:spPr>
          <a:xfrm>
            <a:off x="2720334" y="457200"/>
            <a:ext cx="5212080" cy="731520"/>
          </a:xfrm>
          <a:prstGeom prst="roundRect">
            <a:avLst/>
          </a:prstGeom>
          <a:solidFill>
            <a:schemeClr val="bg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t>Electrical System</a:t>
            </a:r>
          </a:p>
        </p:txBody>
      </p:sp>
    </p:spTree>
    <p:extLst>
      <p:ext uri="{BB962C8B-B14F-4D97-AF65-F5344CB8AC3E}">
        <p14:creationId xmlns:p14="http://schemas.microsoft.com/office/powerpoint/2010/main" val="39413677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FF460D6-FFE5-922B-A17B-5FEDA4E0621C}"/>
              </a:ext>
            </a:extLst>
          </p:cNvPr>
          <p:cNvSpPr>
            <a:spLocks noGrp="1"/>
          </p:cNvSpPr>
          <p:nvPr>
            <p:ph type="ftr" sz="quarter" idx="11"/>
          </p:nvPr>
        </p:nvSpPr>
        <p:spPr/>
        <p:txBody>
          <a:bodyPr/>
          <a:lstStyle/>
          <a:p>
            <a:r>
              <a:rPr lang="en-US" dirty="0"/>
              <a:t>Team 513</a:t>
            </a:r>
          </a:p>
        </p:txBody>
      </p:sp>
      <p:sp>
        <p:nvSpPr>
          <p:cNvPr id="4" name="Slide Number Placeholder 3">
            <a:extLst>
              <a:ext uri="{FF2B5EF4-FFF2-40B4-BE49-F238E27FC236}">
                <a16:creationId xmlns:a16="http://schemas.microsoft.com/office/drawing/2014/main" id="{31618EF2-3DF9-18EE-179D-5B7123E4BC8B}"/>
              </a:ext>
            </a:extLst>
          </p:cNvPr>
          <p:cNvSpPr>
            <a:spLocks noGrp="1"/>
          </p:cNvSpPr>
          <p:nvPr>
            <p:ph type="sldNum" sz="quarter" idx="12"/>
          </p:nvPr>
        </p:nvSpPr>
        <p:spPr/>
        <p:txBody>
          <a:bodyPr/>
          <a:lstStyle/>
          <a:p>
            <a:fld id="{A5AEF524-62EC-C340-82A1-9F47B6C43E55}" type="slidenum">
              <a:rPr lang="en-US" smtClean="0"/>
              <a:t>15</a:t>
            </a:fld>
            <a:endParaRPr lang="en-US"/>
          </a:p>
        </p:txBody>
      </p:sp>
      <p:sp>
        <p:nvSpPr>
          <p:cNvPr id="40" name="TextBox 39">
            <a:extLst>
              <a:ext uri="{FF2B5EF4-FFF2-40B4-BE49-F238E27FC236}">
                <a16:creationId xmlns:a16="http://schemas.microsoft.com/office/drawing/2014/main" id="{7E5AE02B-1077-392A-0E2B-8059CC811E6F}"/>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Liora Louis</a:t>
            </a:r>
          </a:p>
        </p:txBody>
      </p:sp>
      <mc:AlternateContent xmlns:mc="http://schemas.openxmlformats.org/markup-compatibility/2006">
        <mc:Choice xmlns:am3d="http://schemas.microsoft.com/office/drawing/2017/model3d" Requires="am3d">
          <p:graphicFrame>
            <p:nvGraphicFramePr>
              <p:cNvPr id="13" name="3D Model 12">
                <a:extLst>
                  <a:ext uri="{FF2B5EF4-FFF2-40B4-BE49-F238E27FC236}">
                    <a16:creationId xmlns:a16="http://schemas.microsoft.com/office/drawing/2014/main" id="{34AFE1F5-89BB-C93C-9FA9-A48EBCD098DF}"/>
                  </a:ext>
                </a:extLst>
              </p:cNvPr>
              <p:cNvGraphicFramePr>
                <a:graphicFrameLocks/>
              </p:cNvGraphicFramePr>
              <p:nvPr>
                <p:extLst>
                  <p:ext uri="{D42A27DB-BD31-4B8C-83A1-F6EECF244321}">
                    <p14:modId xmlns:p14="http://schemas.microsoft.com/office/powerpoint/2010/main" val="3914215206"/>
                  </p:ext>
                </p:extLst>
              </p:nvPr>
            </p:nvGraphicFramePr>
            <p:xfrm>
              <a:off x="754374" y="548640"/>
              <a:ext cx="9144000" cy="5760720"/>
            </p:xfrm>
            <a:graphic>
              <a:graphicData uri="http://schemas.microsoft.com/office/drawing/2017/model3d">
                <am3d:model3d r:embed="rId2">
                  <am3d:spPr>
                    <a:xfrm>
                      <a:off x="0" y="0"/>
                      <a:ext cx="9144000" cy="5760720"/>
                    </a:xfrm>
                    <a:prstGeom prst="rect">
                      <a:avLst/>
                    </a:prstGeom>
                  </am3d:spPr>
                  <am3d:camera>
                    <am3d:pos x="-1870329" y="-3364178" z="48492987"/>
                    <am3d:up dx="0" dy="36000000" dz="0"/>
                    <am3d:lookAt x="-1870329" y="-3364178" z="0"/>
                    <am3d:perspective fov="479314"/>
                  </am3d:camera>
                  <am3d:trans>
                    <am3d:meterPerModelUnit n="571427" d="1000000"/>
                    <am3d:preTrans dx="10118055" dy="2511410" dz="1076282"/>
                    <am3d:scale>
                      <am3d:sx n="1000000" d="1000000"/>
                      <am3d:sy n="1000000" d="1000000"/>
                      <am3d:sz n="1000000" d="1000000"/>
                    </am3d:scale>
                    <am3d:rot ax="2266962" ay="1665853" az="1169887"/>
                    <am3d:postTrans dx="-2849510" dy="-1612017" dz="0"/>
                  </am3d:trans>
                  <am3d:raster rName="Office3DRenderer" rVer="16.0.8326">
                    <am3d:blip r:embed="rId3"/>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3D Model 12">
                <a:extLst>
                  <a:ext uri="{FF2B5EF4-FFF2-40B4-BE49-F238E27FC236}">
                    <a16:creationId xmlns:a16="http://schemas.microsoft.com/office/drawing/2014/main" id="{34AFE1F5-89BB-C93C-9FA9-A48EBCD098DF}"/>
                  </a:ext>
                </a:extLst>
              </p:cNvPr>
              <p:cNvPicPr>
                <a:picLocks noGrp="1" noRot="1" noChangeAspect="1" noMove="1" noResize="1" noEditPoints="1" noAdjustHandles="1" noChangeArrowheads="1" noChangeShapeType="1" noCrop="1"/>
              </p:cNvPicPr>
              <p:nvPr/>
            </p:nvPicPr>
            <p:blipFill>
              <a:blip r:embed="rId3"/>
              <a:stretch>
                <a:fillRect/>
              </a:stretch>
            </p:blipFill>
            <p:spPr>
              <a:xfrm>
                <a:off x="754374" y="548640"/>
                <a:ext cx="9144000" cy="5760720"/>
              </a:xfrm>
              <a:prstGeom prst="rect">
                <a:avLst/>
              </a:prstGeom>
            </p:spPr>
          </p:pic>
        </mc:Fallback>
      </mc:AlternateContent>
      <p:sp>
        <p:nvSpPr>
          <p:cNvPr id="7" name="Rectangle: Rounded Corners 6">
            <a:extLst>
              <a:ext uri="{FF2B5EF4-FFF2-40B4-BE49-F238E27FC236}">
                <a16:creationId xmlns:a16="http://schemas.microsoft.com/office/drawing/2014/main" id="{8E4CEA7A-1933-FF56-7D1F-5E113D5BB17E}"/>
              </a:ext>
            </a:extLst>
          </p:cNvPr>
          <p:cNvSpPr/>
          <p:nvPr/>
        </p:nvSpPr>
        <p:spPr>
          <a:xfrm>
            <a:off x="2720334" y="457200"/>
            <a:ext cx="5212080" cy="731520"/>
          </a:xfrm>
          <a:prstGeom prst="roundRect">
            <a:avLst/>
          </a:prstGeom>
          <a:solidFill>
            <a:schemeClr val="bg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t>Linear Actuator</a:t>
            </a:r>
          </a:p>
        </p:txBody>
      </p:sp>
    </p:spTree>
    <p:extLst>
      <p:ext uri="{BB962C8B-B14F-4D97-AF65-F5344CB8AC3E}">
        <p14:creationId xmlns:p14="http://schemas.microsoft.com/office/powerpoint/2010/main" val="8873983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FF460D6-FFE5-922B-A17B-5FEDA4E0621C}"/>
              </a:ext>
            </a:extLst>
          </p:cNvPr>
          <p:cNvSpPr>
            <a:spLocks noGrp="1"/>
          </p:cNvSpPr>
          <p:nvPr>
            <p:ph type="ftr" sz="quarter" idx="11"/>
          </p:nvPr>
        </p:nvSpPr>
        <p:spPr/>
        <p:txBody>
          <a:bodyPr/>
          <a:lstStyle/>
          <a:p>
            <a:r>
              <a:rPr lang="en-US" dirty="0"/>
              <a:t>Team 513</a:t>
            </a:r>
          </a:p>
        </p:txBody>
      </p:sp>
      <p:sp>
        <p:nvSpPr>
          <p:cNvPr id="4" name="Slide Number Placeholder 3">
            <a:extLst>
              <a:ext uri="{FF2B5EF4-FFF2-40B4-BE49-F238E27FC236}">
                <a16:creationId xmlns:a16="http://schemas.microsoft.com/office/drawing/2014/main" id="{31618EF2-3DF9-18EE-179D-5B7123E4BC8B}"/>
              </a:ext>
            </a:extLst>
          </p:cNvPr>
          <p:cNvSpPr>
            <a:spLocks noGrp="1"/>
          </p:cNvSpPr>
          <p:nvPr>
            <p:ph type="sldNum" sz="quarter" idx="12"/>
          </p:nvPr>
        </p:nvSpPr>
        <p:spPr/>
        <p:txBody>
          <a:bodyPr/>
          <a:lstStyle/>
          <a:p>
            <a:fld id="{A5AEF524-62EC-C340-82A1-9F47B6C43E55}" type="slidenum">
              <a:rPr lang="en-US" smtClean="0"/>
              <a:t>16</a:t>
            </a:fld>
            <a:endParaRPr lang="en-US"/>
          </a:p>
        </p:txBody>
      </p:sp>
      <p:sp>
        <p:nvSpPr>
          <p:cNvPr id="40" name="TextBox 39">
            <a:extLst>
              <a:ext uri="{FF2B5EF4-FFF2-40B4-BE49-F238E27FC236}">
                <a16:creationId xmlns:a16="http://schemas.microsoft.com/office/drawing/2014/main" id="{7E5AE02B-1077-392A-0E2B-8059CC811E6F}"/>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Liora Louis</a:t>
            </a:r>
          </a:p>
        </p:txBody>
      </p:sp>
      <mc:AlternateContent xmlns:mc="http://schemas.openxmlformats.org/markup-compatibility/2006">
        <mc:Choice xmlns:am3d="http://schemas.microsoft.com/office/drawing/2017/model3d" Requires="am3d">
          <p:graphicFrame>
            <p:nvGraphicFramePr>
              <p:cNvPr id="13" name="3D Model 12">
                <a:extLst>
                  <a:ext uri="{FF2B5EF4-FFF2-40B4-BE49-F238E27FC236}">
                    <a16:creationId xmlns:a16="http://schemas.microsoft.com/office/drawing/2014/main" id="{34AFE1F5-89BB-C93C-9FA9-A48EBCD098DF}"/>
                  </a:ext>
                </a:extLst>
              </p:cNvPr>
              <p:cNvGraphicFramePr>
                <a:graphicFrameLocks/>
              </p:cNvGraphicFramePr>
              <p:nvPr>
                <p:extLst>
                  <p:ext uri="{D42A27DB-BD31-4B8C-83A1-F6EECF244321}">
                    <p14:modId xmlns:p14="http://schemas.microsoft.com/office/powerpoint/2010/main" val="2171233797"/>
                  </p:ext>
                </p:extLst>
              </p:nvPr>
            </p:nvGraphicFramePr>
            <p:xfrm>
              <a:off x="754374" y="548640"/>
              <a:ext cx="9144000" cy="5760720"/>
            </p:xfrm>
            <a:graphic>
              <a:graphicData uri="http://schemas.microsoft.com/office/drawing/2017/model3d">
                <am3d:model3d r:embed="rId2">
                  <am3d:spPr>
                    <a:xfrm>
                      <a:off x="0" y="0"/>
                      <a:ext cx="9144000" cy="5760720"/>
                    </a:xfrm>
                    <a:prstGeom prst="rect">
                      <a:avLst/>
                    </a:prstGeom>
                  </am3d:spPr>
                  <am3d:camera>
                    <am3d:pos x="-3327634" y="-1115854" z="48492987"/>
                    <am3d:up dx="0" dy="36000000" dz="0"/>
                    <am3d:lookAt x="-3327634" y="-1115854" z="0"/>
                    <am3d:perspective fov="221627"/>
                  </am3d:camera>
                  <am3d:trans>
                    <am3d:meterPerModelUnit n="571427" d="1000000"/>
                    <am3d:preTrans dx="10843083" dy="1741501" dz="-1321062"/>
                    <am3d:scale>
                      <am3d:sx n="1000000" d="1000000"/>
                      <am3d:sy n="1000000" d="1000000"/>
                      <am3d:sz n="1000000" d="1000000"/>
                    </am3d:scale>
                    <am3d:rot ax="801516" ay="-3103288" az="-651809"/>
                    <am3d:postTrans dx="-3327634" dy="-1115854" dz="0"/>
                  </am3d:trans>
                  <am3d:raster rName="Office3DRenderer" rVer="16.0.8326">
                    <am3d:blip r:embed="rId3"/>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3D Model 12">
                <a:extLst>
                  <a:ext uri="{FF2B5EF4-FFF2-40B4-BE49-F238E27FC236}">
                    <a16:creationId xmlns:a16="http://schemas.microsoft.com/office/drawing/2014/main" id="{34AFE1F5-89BB-C93C-9FA9-A48EBCD098DF}"/>
                  </a:ext>
                </a:extLst>
              </p:cNvPr>
              <p:cNvPicPr>
                <a:picLocks noGrp="1" noRot="1" noChangeAspect="1" noMove="1" noResize="1" noEditPoints="1" noAdjustHandles="1" noChangeArrowheads="1" noChangeShapeType="1" noCrop="1"/>
              </p:cNvPicPr>
              <p:nvPr/>
            </p:nvPicPr>
            <p:blipFill>
              <a:blip r:embed="rId3"/>
              <a:stretch>
                <a:fillRect/>
              </a:stretch>
            </p:blipFill>
            <p:spPr>
              <a:xfrm>
                <a:off x="754374" y="548640"/>
                <a:ext cx="9144000" cy="5760720"/>
              </a:xfrm>
              <a:prstGeom prst="rect">
                <a:avLst/>
              </a:prstGeom>
            </p:spPr>
          </p:pic>
        </mc:Fallback>
      </mc:AlternateContent>
      <p:sp>
        <p:nvSpPr>
          <p:cNvPr id="7" name="Rectangle: Rounded Corners 6">
            <a:extLst>
              <a:ext uri="{FF2B5EF4-FFF2-40B4-BE49-F238E27FC236}">
                <a16:creationId xmlns:a16="http://schemas.microsoft.com/office/drawing/2014/main" id="{8E4CEA7A-1933-FF56-7D1F-5E113D5BB17E}"/>
              </a:ext>
            </a:extLst>
          </p:cNvPr>
          <p:cNvSpPr/>
          <p:nvPr/>
        </p:nvSpPr>
        <p:spPr>
          <a:xfrm>
            <a:off x="2720334" y="457200"/>
            <a:ext cx="5212080" cy="731520"/>
          </a:xfrm>
          <a:prstGeom prst="roundRect">
            <a:avLst/>
          </a:prstGeom>
          <a:solidFill>
            <a:schemeClr val="bg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t>Flux Meter Probe</a:t>
            </a:r>
          </a:p>
        </p:txBody>
      </p:sp>
    </p:spTree>
    <p:extLst>
      <p:ext uri="{BB962C8B-B14F-4D97-AF65-F5344CB8AC3E}">
        <p14:creationId xmlns:p14="http://schemas.microsoft.com/office/powerpoint/2010/main" val="35693038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FF460D6-FFE5-922B-A17B-5FEDA4E0621C}"/>
              </a:ext>
            </a:extLst>
          </p:cNvPr>
          <p:cNvSpPr>
            <a:spLocks noGrp="1"/>
          </p:cNvSpPr>
          <p:nvPr>
            <p:ph type="ftr" sz="quarter" idx="11"/>
          </p:nvPr>
        </p:nvSpPr>
        <p:spPr/>
        <p:txBody>
          <a:bodyPr/>
          <a:lstStyle/>
          <a:p>
            <a:r>
              <a:rPr lang="en-US" dirty="0"/>
              <a:t>Team 513</a:t>
            </a:r>
          </a:p>
        </p:txBody>
      </p:sp>
      <p:sp>
        <p:nvSpPr>
          <p:cNvPr id="4" name="Slide Number Placeholder 3">
            <a:extLst>
              <a:ext uri="{FF2B5EF4-FFF2-40B4-BE49-F238E27FC236}">
                <a16:creationId xmlns:a16="http://schemas.microsoft.com/office/drawing/2014/main" id="{31618EF2-3DF9-18EE-179D-5B7123E4BC8B}"/>
              </a:ext>
            </a:extLst>
          </p:cNvPr>
          <p:cNvSpPr>
            <a:spLocks noGrp="1"/>
          </p:cNvSpPr>
          <p:nvPr>
            <p:ph type="sldNum" sz="quarter" idx="12"/>
          </p:nvPr>
        </p:nvSpPr>
        <p:spPr/>
        <p:txBody>
          <a:bodyPr/>
          <a:lstStyle/>
          <a:p>
            <a:fld id="{A5AEF524-62EC-C340-82A1-9F47B6C43E55}" type="slidenum">
              <a:rPr lang="en-US" smtClean="0"/>
              <a:t>17</a:t>
            </a:fld>
            <a:endParaRPr lang="en-US"/>
          </a:p>
        </p:txBody>
      </p:sp>
      <p:sp>
        <p:nvSpPr>
          <p:cNvPr id="40" name="TextBox 39">
            <a:extLst>
              <a:ext uri="{FF2B5EF4-FFF2-40B4-BE49-F238E27FC236}">
                <a16:creationId xmlns:a16="http://schemas.microsoft.com/office/drawing/2014/main" id="{7E5AE02B-1077-392A-0E2B-8059CC811E6F}"/>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Liora Louis</a:t>
            </a:r>
          </a:p>
        </p:txBody>
      </p:sp>
      <mc:AlternateContent xmlns:mc="http://schemas.openxmlformats.org/markup-compatibility/2006">
        <mc:Choice xmlns:am3d="http://schemas.microsoft.com/office/drawing/2017/model3d" Requires="am3d">
          <p:graphicFrame>
            <p:nvGraphicFramePr>
              <p:cNvPr id="13" name="3D Model 12">
                <a:extLst>
                  <a:ext uri="{FF2B5EF4-FFF2-40B4-BE49-F238E27FC236}">
                    <a16:creationId xmlns:a16="http://schemas.microsoft.com/office/drawing/2014/main" id="{34AFE1F5-89BB-C93C-9FA9-A48EBCD098DF}"/>
                  </a:ext>
                </a:extLst>
              </p:cNvPr>
              <p:cNvGraphicFramePr>
                <a:graphicFrameLocks/>
              </p:cNvGraphicFramePr>
              <p:nvPr>
                <p:extLst>
                  <p:ext uri="{D42A27DB-BD31-4B8C-83A1-F6EECF244321}">
                    <p14:modId xmlns:p14="http://schemas.microsoft.com/office/powerpoint/2010/main" val="4044885237"/>
                  </p:ext>
                </p:extLst>
              </p:nvPr>
            </p:nvGraphicFramePr>
            <p:xfrm>
              <a:off x="381989" y="1248926"/>
              <a:ext cx="9888769" cy="4360147"/>
            </p:xfrm>
            <a:graphic>
              <a:graphicData uri="http://schemas.microsoft.com/office/drawing/2017/model3d">
                <am3d:model3d r:embed="rId2">
                  <am3d:spPr>
                    <a:xfrm>
                      <a:off x="0" y="0"/>
                      <a:ext cx="9888769" cy="4360147"/>
                    </a:xfrm>
                    <a:prstGeom prst="rect">
                      <a:avLst/>
                    </a:prstGeom>
                  </am3d:spPr>
                  <am3d:camera>
                    <am3d:pos x="2349674" y="-1604896" z="48492987"/>
                    <am3d:up dx="0" dy="36000000" dz="0"/>
                    <am3d:lookAt x="2349674" y="-1604896" z="0"/>
                    <am3d:perspective fov="1187907"/>
                  </am3d:camera>
                  <am3d:trans>
                    <am3d:meterPerModelUnit n="571427" d="1000000"/>
                    <am3d:preTrans dx="7445375" dy="956832" dz="0"/>
                    <am3d:scale>
                      <am3d:sx n="1000000" d="1000000"/>
                      <am3d:sy n="1000000" d="1000000"/>
                      <am3d:sz n="1000000" d="1000000"/>
                    </am3d:scale>
                    <am3d:rot ax="1200000" ay="-1800000" az="-600000"/>
                    <am3d:postTrans dx="0" dy="0" dz="0"/>
                  </am3d:trans>
                  <am3d:raster rName="Office3DRenderer" rVer="16.0.8326">
                    <am3d:blip r:embed="rId3"/>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3D Model 12">
                <a:extLst>
                  <a:ext uri="{FF2B5EF4-FFF2-40B4-BE49-F238E27FC236}">
                    <a16:creationId xmlns:a16="http://schemas.microsoft.com/office/drawing/2014/main" id="{34AFE1F5-89BB-C93C-9FA9-A48EBCD098DF}"/>
                  </a:ext>
                </a:extLst>
              </p:cNvPr>
              <p:cNvPicPr>
                <a:picLocks noGrp="1" noRot="1" noChangeAspect="1" noMove="1" noResize="1" noEditPoints="1" noAdjustHandles="1" noChangeArrowheads="1" noChangeShapeType="1" noCrop="1"/>
              </p:cNvPicPr>
              <p:nvPr/>
            </p:nvPicPr>
            <p:blipFill>
              <a:blip r:embed="rId3"/>
              <a:stretch>
                <a:fillRect/>
              </a:stretch>
            </p:blipFill>
            <p:spPr>
              <a:xfrm>
                <a:off x="381989" y="1248926"/>
                <a:ext cx="9888769" cy="4360147"/>
              </a:xfrm>
              <a:prstGeom prst="rect">
                <a:avLst/>
              </a:prstGeom>
            </p:spPr>
          </p:pic>
        </mc:Fallback>
      </mc:AlternateContent>
    </p:spTree>
    <p:extLst>
      <p:ext uri="{BB962C8B-B14F-4D97-AF65-F5344CB8AC3E}">
        <p14:creationId xmlns:p14="http://schemas.microsoft.com/office/powerpoint/2010/main" val="5501345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75AD3C-72C0-2DBA-4675-53A25E00E491}"/>
              </a:ext>
            </a:extLst>
          </p:cNvPr>
          <p:cNvSpPr/>
          <p:nvPr/>
        </p:nvSpPr>
        <p:spPr>
          <a:xfrm>
            <a:off x="7848600" y="1448629"/>
            <a:ext cx="2286000" cy="2928176"/>
          </a:xfrm>
          <a:prstGeom prst="roundRect">
            <a:avLst>
              <a:gd name="adj" fmla="val 1453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DCAE8D1F-B481-649F-072E-5B5FF83FBA10}"/>
              </a:ext>
            </a:extLst>
          </p:cNvPr>
          <p:cNvSpPr/>
          <p:nvPr/>
        </p:nvSpPr>
        <p:spPr>
          <a:xfrm>
            <a:off x="428396" y="1448629"/>
            <a:ext cx="2286000" cy="2928176"/>
          </a:xfrm>
          <a:prstGeom prst="roundRect">
            <a:avLst>
              <a:gd name="adj" fmla="val 14884"/>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07FC6D1F-5C6A-585E-F1B8-55D8D798ED58}"/>
              </a:ext>
            </a:extLst>
          </p:cNvPr>
          <p:cNvSpPr>
            <a:spLocks noGrp="1"/>
          </p:cNvSpPr>
          <p:nvPr>
            <p:ph type="ftr" sz="quarter" idx="11"/>
          </p:nvPr>
        </p:nvSpPr>
        <p:spPr/>
        <p:txBody>
          <a:bodyPr/>
          <a:lstStyle/>
          <a:p>
            <a:r>
              <a:rPr lang="en-US" dirty="0"/>
              <a:t>Team 513</a:t>
            </a:r>
          </a:p>
        </p:txBody>
      </p:sp>
      <p:sp>
        <p:nvSpPr>
          <p:cNvPr id="4" name="Slide Number Placeholder 3">
            <a:extLst>
              <a:ext uri="{FF2B5EF4-FFF2-40B4-BE49-F238E27FC236}">
                <a16:creationId xmlns:a16="http://schemas.microsoft.com/office/drawing/2014/main" id="{F70DF356-06B8-ACD3-C7D8-AE832AD5CF55}"/>
              </a:ext>
            </a:extLst>
          </p:cNvPr>
          <p:cNvSpPr>
            <a:spLocks noGrp="1"/>
          </p:cNvSpPr>
          <p:nvPr>
            <p:ph type="sldNum" sz="quarter" idx="12"/>
          </p:nvPr>
        </p:nvSpPr>
        <p:spPr/>
        <p:txBody>
          <a:bodyPr/>
          <a:lstStyle/>
          <a:p>
            <a:fld id="{A5AEF524-62EC-C340-82A1-9F47B6C43E55}" type="slidenum">
              <a:rPr lang="en-US" smtClean="0"/>
              <a:t>18</a:t>
            </a:fld>
            <a:endParaRPr lang="en-US"/>
          </a:p>
        </p:txBody>
      </p:sp>
      <p:sp>
        <p:nvSpPr>
          <p:cNvPr id="5" name="Title 4">
            <a:extLst>
              <a:ext uri="{FF2B5EF4-FFF2-40B4-BE49-F238E27FC236}">
                <a16:creationId xmlns:a16="http://schemas.microsoft.com/office/drawing/2014/main" id="{1EEA5B3C-641C-580A-EDE4-C87D3808C54E}"/>
              </a:ext>
            </a:extLst>
          </p:cNvPr>
          <p:cNvSpPr>
            <a:spLocks noGrp="1"/>
          </p:cNvSpPr>
          <p:nvPr>
            <p:ph type="title"/>
          </p:nvPr>
        </p:nvSpPr>
        <p:spPr/>
        <p:txBody>
          <a:bodyPr/>
          <a:lstStyle/>
          <a:p>
            <a:r>
              <a:rPr lang="en-US"/>
              <a:t>Data Collection</a:t>
            </a:r>
          </a:p>
        </p:txBody>
      </p:sp>
      <p:pic>
        <p:nvPicPr>
          <p:cNvPr id="8" name="Picture 7" descr="A close up of a tool&#10;&#10;Description automatically generated">
            <a:extLst>
              <a:ext uri="{FF2B5EF4-FFF2-40B4-BE49-F238E27FC236}">
                <a16:creationId xmlns:a16="http://schemas.microsoft.com/office/drawing/2014/main" id="{AC921EEE-473C-8D62-8F63-E02F2CF4325D}"/>
              </a:ext>
            </a:extLst>
          </p:cNvPr>
          <p:cNvPicPr>
            <a:picLocks noChangeAspect="1"/>
          </p:cNvPicPr>
          <p:nvPr/>
        </p:nvPicPr>
        <p:blipFill>
          <a:blip r:embed="rId2"/>
          <a:stretch>
            <a:fillRect/>
          </a:stretch>
        </p:blipFill>
        <p:spPr>
          <a:xfrm>
            <a:off x="7990332" y="1583053"/>
            <a:ext cx="2002536" cy="2660904"/>
          </a:xfrm>
          <a:prstGeom prst="roundRect">
            <a:avLst>
              <a:gd name="adj" fmla="val 11801"/>
            </a:avLst>
          </a:prstGeom>
        </p:spPr>
      </p:pic>
      <p:pic>
        <p:nvPicPr>
          <p:cNvPr id="10" name="Picture 9" descr="A close-up of a calculator&#10;&#10;Description automatically generated">
            <a:extLst>
              <a:ext uri="{FF2B5EF4-FFF2-40B4-BE49-F238E27FC236}">
                <a16:creationId xmlns:a16="http://schemas.microsoft.com/office/drawing/2014/main" id="{391A9C5B-4F7B-B32B-245B-1BD176DBF80D}"/>
              </a:ext>
            </a:extLst>
          </p:cNvPr>
          <p:cNvPicPr>
            <a:picLocks noChangeAspect="1"/>
          </p:cNvPicPr>
          <p:nvPr/>
        </p:nvPicPr>
        <p:blipFill>
          <a:blip r:embed="rId3"/>
          <a:stretch>
            <a:fillRect/>
          </a:stretch>
        </p:blipFill>
        <p:spPr>
          <a:xfrm>
            <a:off x="568395" y="1570157"/>
            <a:ext cx="1999488" cy="2664517"/>
          </a:xfrm>
          <a:prstGeom prst="roundRect">
            <a:avLst>
              <a:gd name="adj" fmla="val 12602"/>
            </a:avLst>
          </a:prstGeom>
        </p:spPr>
      </p:pic>
      <p:sp>
        <p:nvSpPr>
          <p:cNvPr id="6" name="Rectangle: Rounded Corners 5">
            <a:extLst>
              <a:ext uri="{FF2B5EF4-FFF2-40B4-BE49-F238E27FC236}">
                <a16:creationId xmlns:a16="http://schemas.microsoft.com/office/drawing/2014/main" id="{686BCF45-3EF7-1D39-A56A-8C714FB333C2}"/>
              </a:ext>
            </a:extLst>
          </p:cNvPr>
          <p:cNvSpPr/>
          <p:nvPr/>
        </p:nvSpPr>
        <p:spPr>
          <a:xfrm>
            <a:off x="182754" y="4456399"/>
            <a:ext cx="2770770" cy="1106118"/>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1800"/>
              <a:t>Fluxmeter can be </a:t>
            </a:r>
            <a:r>
              <a:rPr lang="en-US" sz="1800">
                <a:solidFill>
                  <a:schemeClr val="bg2"/>
                </a:solidFill>
              </a:rPr>
              <a:t>remotely controlled</a:t>
            </a:r>
            <a:r>
              <a:rPr lang="en-US" sz="1800"/>
              <a:t> with a computer</a:t>
            </a:r>
          </a:p>
        </p:txBody>
      </p:sp>
      <p:sp>
        <p:nvSpPr>
          <p:cNvPr id="14" name="Rectangle: Rounded Corners 13">
            <a:extLst>
              <a:ext uri="{FF2B5EF4-FFF2-40B4-BE49-F238E27FC236}">
                <a16:creationId xmlns:a16="http://schemas.microsoft.com/office/drawing/2014/main" id="{1541E29A-8D93-1933-5532-F6E40A68AFB1}"/>
              </a:ext>
            </a:extLst>
          </p:cNvPr>
          <p:cNvSpPr/>
          <p:nvPr/>
        </p:nvSpPr>
        <p:spPr>
          <a:xfrm>
            <a:off x="3875739" y="4456399"/>
            <a:ext cx="2770770" cy="110611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1800"/>
              <a:t>Computer application provided that allows </a:t>
            </a:r>
            <a:r>
              <a:rPr lang="en-US" sz="1800">
                <a:solidFill>
                  <a:schemeClr val="bg2"/>
                </a:solidFill>
              </a:rPr>
              <a:t>automatic logging</a:t>
            </a:r>
          </a:p>
        </p:txBody>
      </p:sp>
      <p:sp>
        <p:nvSpPr>
          <p:cNvPr id="15" name="Rectangle: Rounded Corners 14">
            <a:extLst>
              <a:ext uri="{FF2B5EF4-FFF2-40B4-BE49-F238E27FC236}">
                <a16:creationId xmlns:a16="http://schemas.microsoft.com/office/drawing/2014/main" id="{0CAE0C50-816F-5A57-8513-951F2692AC18}"/>
              </a:ext>
            </a:extLst>
          </p:cNvPr>
          <p:cNvSpPr/>
          <p:nvPr/>
        </p:nvSpPr>
        <p:spPr>
          <a:xfrm>
            <a:off x="7603719" y="4409534"/>
            <a:ext cx="2909566" cy="110612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a:t>Testing shows sensor</a:t>
            </a:r>
            <a:r>
              <a:rPr lang="en-US" sz="1800"/>
              <a:t> probe does </a:t>
            </a:r>
            <a:r>
              <a:rPr lang="en-US" sz="1800" b="1">
                <a:solidFill>
                  <a:schemeClr val="bg2"/>
                </a:solidFill>
              </a:rPr>
              <a:t>NOT</a:t>
            </a:r>
            <a:r>
              <a:rPr lang="en-US" sz="1800"/>
              <a:t> need to be in contact with shaft, but </a:t>
            </a:r>
            <a:r>
              <a:rPr lang="en-US"/>
              <a:t>it </a:t>
            </a:r>
            <a:r>
              <a:rPr lang="en-US" sz="1800"/>
              <a:t>must be close</a:t>
            </a:r>
          </a:p>
        </p:txBody>
      </p:sp>
      <p:sp>
        <p:nvSpPr>
          <p:cNvPr id="13" name="Arrow: Right 12">
            <a:extLst>
              <a:ext uri="{FF2B5EF4-FFF2-40B4-BE49-F238E27FC236}">
                <a16:creationId xmlns:a16="http://schemas.microsoft.com/office/drawing/2014/main" id="{023FC93C-2C07-FB6E-78F7-E0E6F438903C}"/>
              </a:ext>
            </a:extLst>
          </p:cNvPr>
          <p:cNvSpPr>
            <a:spLocks noChangeAspect="1"/>
          </p:cNvSpPr>
          <p:nvPr/>
        </p:nvSpPr>
        <p:spPr>
          <a:xfrm>
            <a:off x="3010987" y="4795005"/>
            <a:ext cx="865909" cy="428908"/>
          </a:xfrm>
          <a:prstGeom prst="rightArrow">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EA589EC8-C780-00FB-D221-6D189966771D}"/>
              </a:ext>
            </a:extLst>
          </p:cNvPr>
          <p:cNvSpPr>
            <a:spLocks noChangeAspect="1"/>
          </p:cNvSpPr>
          <p:nvPr/>
        </p:nvSpPr>
        <p:spPr>
          <a:xfrm>
            <a:off x="6703972" y="4795005"/>
            <a:ext cx="865909" cy="428908"/>
          </a:xfrm>
          <a:prstGeom prst="rightArrow">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0A51C96C-0E3F-8E75-CF02-DC0D39D07E12}"/>
              </a:ext>
            </a:extLst>
          </p:cNvPr>
          <p:cNvSpPr/>
          <p:nvPr/>
        </p:nvSpPr>
        <p:spPr>
          <a:xfrm>
            <a:off x="3660924" y="1461214"/>
            <a:ext cx="3200400" cy="2926080"/>
          </a:xfrm>
          <a:prstGeom prst="roundRect">
            <a:avLst>
              <a:gd name="adj" fmla="val 958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856AD82-9FAE-B47D-A7AE-8661064594CB}"/>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Liora Louis</a:t>
            </a:r>
          </a:p>
        </p:txBody>
      </p:sp>
    </p:spTree>
    <p:extLst>
      <p:ext uri="{BB962C8B-B14F-4D97-AF65-F5344CB8AC3E}">
        <p14:creationId xmlns:p14="http://schemas.microsoft.com/office/powerpoint/2010/main" val="15245879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7FC6D1F-5C6A-585E-F1B8-55D8D798ED58}"/>
              </a:ext>
            </a:extLst>
          </p:cNvPr>
          <p:cNvSpPr>
            <a:spLocks noGrp="1"/>
          </p:cNvSpPr>
          <p:nvPr>
            <p:ph type="ftr" sz="quarter" idx="11"/>
          </p:nvPr>
        </p:nvSpPr>
        <p:spPr/>
        <p:txBody>
          <a:bodyPr/>
          <a:lstStyle/>
          <a:p>
            <a:r>
              <a:rPr lang="en-US" dirty="0"/>
              <a:t>Team 513</a:t>
            </a:r>
          </a:p>
        </p:txBody>
      </p:sp>
      <p:sp>
        <p:nvSpPr>
          <p:cNvPr id="4" name="Slide Number Placeholder 3">
            <a:extLst>
              <a:ext uri="{FF2B5EF4-FFF2-40B4-BE49-F238E27FC236}">
                <a16:creationId xmlns:a16="http://schemas.microsoft.com/office/drawing/2014/main" id="{F70DF356-06B8-ACD3-C7D8-AE832AD5CF55}"/>
              </a:ext>
            </a:extLst>
          </p:cNvPr>
          <p:cNvSpPr>
            <a:spLocks noGrp="1"/>
          </p:cNvSpPr>
          <p:nvPr>
            <p:ph type="sldNum" sz="quarter" idx="12"/>
          </p:nvPr>
        </p:nvSpPr>
        <p:spPr/>
        <p:txBody>
          <a:bodyPr/>
          <a:lstStyle/>
          <a:p>
            <a:fld id="{A5AEF524-62EC-C340-82A1-9F47B6C43E55}" type="slidenum">
              <a:rPr lang="en-US" smtClean="0"/>
              <a:t>19</a:t>
            </a:fld>
            <a:endParaRPr lang="en-US"/>
          </a:p>
        </p:txBody>
      </p:sp>
      <p:sp>
        <p:nvSpPr>
          <p:cNvPr id="5" name="Title 4">
            <a:extLst>
              <a:ext uri="{FF2B5EF4-FFF2-40B4-BE49-F238E27FC236}">
                <a16:creationId xmlns:a16="http://schemas.microsoft.com/office/drawing/2014/main" id="{1EEA5B3C-641C-580A-EDE4-C87D3808C54E}"/>
              </a:ext>
            </a:extLst>
          </p:cNvPr>
          <p:cNvSpPr>
            <a:spLocks noGrp="1"/>
          </p:cNvSpPr>
          <p:nvPr>
            <p:ph type="title"/>
          </p:nvPr>
        </p:nvSpPr>
        <p:spPr/>
        <p:txBody>
          <a:bodyPr/>
          <a:lstStyle/>
          <a:p>
            <a:r>
              <a:rPr lang="en-US"/>
              <a:t>Path of the Sensor</a:t>
            </a:r>
          </a:p>
        </p:txBody>
      </p:sp>
      <p:sp>
        <p:nvSpPr>
          <p:cNvPr id="2" name="Rectangle 1">
            <a:extLst>
              <a:ext uri="{FF2B5EF4-FFF2-40B4-BE49-F238E27FC236}">
                <a16:creationId xmlns:a16="http://schemas.microsoft.com/office/drawing/2014/main" id="{CFB1798C-9DF3-2007-1199-5E9F266F745E}"/>
              </a:ext>
            </a:extLst>
          </p:cNvPr>
          <p:cNvSpPr/>
          <p:nvPr/>
        </p:nvSpPr>
        <p:spPr>
          <a:xfrm>
            <a:off x="1897374" y="2806213"/>
            <a:ext cx="6858000" cy="2743200"/>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C217CBE-E9FA-B709-7EDB-20D8E9FACCF2}"/>
              </a:ext>
            </a:extLst>
          </p:cNvPr>
          <p:cNvSpPr/>
          <p:nvPr/>
        </p:nvSpPr>
        <p:spPr>
          <a:xfrm>
            <a:off x="1897374" y="2806213"/>
            <a:ext cx="548640" cy="54864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800" dirty="0">
                <a:ea typeface="Calibri"/>
                <a:cs typeface="Calibri"/>
              </a:rPr>
              <a:t>Sensor</a:t>
            </a:r>
            <a:endParaRPr lang="en-US" sz="800" dirty="0"/>
          </a:p>
        </p:txBody>
      </p:sp>
      <p:sp>
        <p:nvSpPr>
          <p:cNvPr id="8" name="TextBox 7">
            <a:extLst>
              <a:ext uri="{FF2B5EF4-FFF2-40B4-BE49-F238E27FC236}">
                <a16:creationId xmlns:a16="http://schemas.microsoft.com/office/drawing/2014/main" id="{353E50B2-B896-FD09-6EFF-362128249CE4}"/>
              </a:ext>
            </a:extLst>
          </p:cNvPr>
          <p:cNvSpPr txBox="1"/>
          <p:nvPr/>
        </p:nvSpPr>
        <p:spPr>
          <a:xfrm>
            <a:off x="4402830" y="5549413"/>
            <a:ext cx="1847088" cy="523220"/>
          </a:xfrm>
          <a:prstGeom prst="rect">
            <a:avLst/>
          </a:prstGeom>
          <a:noFill/>
        </p:spPr>
        <p:txBody>
          <a:bodyPr wrap="square" rtlCol="0">
            <a:spAutoFit/>
          </a:bodyPr>
          <a:lstStyle/>
          <a:p>
            <a:pPr algn="ctr"/>
            <a:r>
              <a:rPr lang="en-US" sz="2800" b="1" dirty="0"/>
              <a:t>Length</a:t>
            </a:r>
          </a:p>
        </p:txBody>
      </p:sp>
      <p:sp>
        <p:nvSpPr>
          <p:cNvPr id="10" name="TextBox 9">
            <a:extLst>
              <a:ext uri="{FF2B5EF4-FFF2-40B4-BE49-F238E27FC236}">
                <a16:creationId xmlns:a16="http://schemas.microsoft.com/office/drawing/2014/main" id="{7DA4607A-9F97-7A26-16ED-4EB8FC46DFBE}"/>
              </a:ext>
            </a:extLst>
          </p:cNvPr>
          <p:cNvSpPr txBox="1"/>
          <p:nvPr/>
        </p:nvSpPr>
        <p:spPr>
          <a:xfrm rot="16200000">
            <a:off x="634167" y="3697687"/>
            <a:ext cx="2342879" cy="960252"/>
          </a:xfrm>
          <a:prstGeom prst="rect">
            <a:avLst/>
          </a:prstGeom>
          <a:noFill/>
        </p:spPr>
        <p:txBody>
          <a:bodyPr wrap="square" lIns="91440" tIns="45720" rIns="91440" bIns="45720" rtlCol="0" anchor="t">
            <a:spAutoFit/>
          </a:bodyPr>
          <a:lstStyle/>
          <a:p>
            <a:pPr algn="ctr"/>
            <a:r>
              <a:rPr lang="en-US" sz="2800" b="1" dirty="0">
                <a:ea typeface="Calibri"/>
                <a:cs typeface="Calibri"/>
              </a:rPr>
              <a:t>Circumference </a:t>
            </a:r>
          </a:p>
        </p:txBody>
      </p:sp>
      <p:sp>
        <p:nvSpPr>
          <p:cNvPr id="13" name="TextBox 12">
            <a:extLst>
              <a:ext uri="{FF2B5EF4-FFF2-40B4-BE49-F238E27FC236}">
                <a16:creationId xmlns:a16="http://schemas.microsoft.com/office/drawing/2014/main" id="{33A73E7A-3D79-2B22-B6D7-A33BD53F6925}"/>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Liora Louis</a:t>
            </a:r>
          </a:p>
        </p:txBody>
      </p:sp>
      <p:sp>
        <p:nvSpPr>
          <p:cNvPr id="7" name="Rectangle: Rounded Corners 6">
            <a:extLst>
              <a:ext uri="{FF2B5EF4-FFF2-40B4-BE49-F238E27FC236}">
                <a16:creationId xmlns:a16="http://schemas.microsoft.com/office/drawing/2014/main" id="{0E60F819-B149-83D6-BCF8-0F3F74F81BA4}"/>
              </a:ext>
            </a:extLst>
          </p:cNvPr>
          <p:cNvSpPr/>
          <p:nvPr/>
        </p:nvSpPr>
        <p:spPr>
          <a:xfrm>
            <a:off x="533400" y="1717075"/>
            <a:ext cx="5735320" cy="798542"/>
          </a:xfrm>
          <a:prstGeom prst="roundRect">
            <a:avLst/>
          </a:prstGeom>
          <a:solidFill>
            <a:schemeClr val="bg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ea typeface="Calibri"/>
                <a:cs typeface="Calibri"/>
              </a:rPr>
              <a:t>The flux meter</a:t>
            </a:r>
            <a:r>
              <a:rPr lang="en-US" dirty="0">
                <a:ea typeface="Calibri"/>
                <a:cs typeface="Calibri"/>
              </a:rPr>
              <a:t> will take measurements at specified time intervals based on the desired resolution.</a:t>
            </a:r>
            <a:endParaRPr lang="en-US" dirty="0"/>
          </a:p>
        </p:txBody>
      </p:sp>
    </p:spTree>
    <p:extLst>
      <p:ext uri="{BB962C8B-B14F-4D97-AF65-F5344CB8AC3E}">
        <p14:creationId xmlns:p14="http://schemas.microsoft.com/office/powerpoint/2010/main" val="2010842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5E-6 -1.11111E-6 L 0.51758 -0.00046 " pathEditMode="fixed" rAng="0" ptsTypes="AA">
                                      <p:cBhvr>
                                        <p:cTn id="6" dur="2000" fill="hold"/>
                                        <p:tgtEl>
                                          <p:spTgt spid="6"/>
                                        </p:tgtEl>
                                        <p:attrNameLst>
                                          <p:attrName>ppt_x</p:attrName>
                                          <p:attrName>ppt_y</p:attrName>
                                        </p:attrNameLst>
                                      </p:cBhvr>
                                      <p:rCtr x="25872" y="-2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1" nodeType="clickEffect">
                                  <p:stCondLst>
                                    <p:cond delay="0"/>
                                  </p:stCondLst>
                                  <p:childTnLst>
                                    <p:animMotion origin="layout" path="M 0.51758 -0.00046 L 0.51706 0.16019 " pathEditMode="relative" rAng="0" ptsTypes="AA">
                                      <p:cBhvr>
                                        <p:cTn id="10" dur="2000" fill="hold"/>
                                        <p:tgtEl>
                                          <p:spTgt spid="6"/>
                                        </p:tgtEl>
                                        <p:attrNameLst>
                                          <p:attrName>ppt_x</p:attrName>
                                          <p:attrName>ppt_y</p:attrName>
                                        </p:attrNameLst>
                                      </p:cBhvr>
                                      <p:rCtr x="-26" y="8032"/>
                                    </p:animMotion>
                                  </p:childTnLst>
                                </p:cTn>
                              </p:par>
                            </p:childTnLst>
                          </p:cTn>
                        </p:par>
                      </p:childTnLst>
                    </p:cTn>
                  </p:par>
                  <p:par>
                    <p:cTn id="11" fill="hold">
                      <p:stCondLst>
                        <p:cond delay="indefinite"/>
                      </p:stCondLst>
                      <p:childTnLst>
                        <p:par>
                          <p:cTn id="12" fill="hold">
                            <p:stCondLst>
                              <p:cond delay="0"/>
                            </p:stCondLst>
                            <p:childTnLst>
                              <p:par>
                                <p:cTn id="13" presetID="35" presetClass="path" presetSubtype="0" accel="50000" decel="50000" fill="hold" grpId="2" nodeType="clickEffect">
                                  <p:stCondLst>
                                    <p:cond delay="0"/>
                                  </p:stCondLst>
                                  <p:childTnLst>
                                    <p:animMotion origin="layout" path="M 0.51706 0.16019 L -0.00013 0.16088 " pathEditMode="relative" rAng="0" ptsTypes="AA">
                                      <p:cBhvr>
                                        <p:cTn id="14" dur="2000" fill="hold"/>
                                        <p:tgtEl>
                                          <p:spTgt spid="6"/>
                                        </p:tgtEl>
                                        <p:attrNameLst>
                                          <p:attrName>ppt_x</p:attrName>
                                          <p:attrName>ppt_y</p:attrName>
                                        </p:attrNameLst>
                                      </p:cBhvr>
                                      <p:rCtr x="-25859" y="23"/>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3" nodeType="clickEffect">
                                  <p:stCondLst>
                                    <p:cond delay="0"/>
                                  </p:stCondLst>
                                  <p:childTnLst>
                                    <p:animMotion origin="layout" path="M -0.00013 0.16088 L -0.00091 0.32084 " pathEditMode="relative" rAng="0" ptsTypes="AA">
                                      <p:cBhvr>
                                        <p:cTn id="18" dur="2000" fill="hold"/>
                                        <p:tgtEl>
                                          <p:spTgt spid="6"/>
                                        </p:tgtEl>
                                        <p:attrNameLst>
                                          <p:attrName>ppt_x</p:attrName>
                                          <p:attrName>ppt_y</p:attrName>
                                        </p:attrNameLst>
                                      </p:cBhvr>
                                      <p:rCtr x="-39" y="7986"/>
                                    </p:animMotion>
                                  </p:childTnLst>
                                </p:cTn>
                              </p:par>
                            </p:childTnLst>
                          </p:cTn>
                        </p:par>
                      </p:childTnLst>
                    </p:cTn>
                  </p:par>
                  <p:par>
                    <p:cTn id="19" fill="hold">
                      <p:stCondLst>
                        <p:cond delay="indefinite"/>
                      </p:stCondLst>
                      <p:childTnLst>
                        <p:par>
                          <p:cTn id="20" fill="hold">
                            <p:stCondLst>
                              <p:cond delay="0"/>
                            </p:stCondLst>
                            <p:childTnLst>
                              <p:par>
                                <p:cTn id="21" presetID="63" presetClass="path" presetSubtype="0" accel="50000" decel="50000" fill="hold" grpId="4" nodeType="clickEffect">
                                  <p:stCondLst>
                                    <p:cond delay="0"/>
                                  </p:stCondLst>
                                  <p:childTnLst>
                                    <p:animMotion origin="layout" path="M -0.00092 0.32084 L 0.51745 0.32084 " pathEditMode="relative" rAng="0" ptsTypes="AA">
                                      <p:cBhvr>
                                        <p:cTn id="22" dur="2000" fill="hold"/>
                                        <p:tgtEl>
                                          <p:spTgt spid="6"/>
                                        </p:tgtEl>
                                        <p:attrNameLst>
                                          <p:attrName>ppt_x</p:attrName>
                                          <p:attrName>ppt_y</p:attrName>
                                        </p:attrNameLst>
                                      </p:cBhvr>
                                      <p:rCtr x="2587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6" grpId="3" animBg="1"/>
      <p:bldP spid="6" grpId="4"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lowchart: Alternate Process 16">
            <a:extLst>
              <a:ext uri="{FF2B5EF4-FFF2-40B4-BE49-F238E27FC236}">
                <a16:creationId xmlns:a16="http://schemas.microsoft.com/office/drawing/2014/main" id="{CD7E97B7-8805-05A4-F8BA-0C66F695E51E}"/>
              </a:ext>
            </a:extLst>
          </p:cNvPr>
          <p:cNvSpPr/>
          <p:nvPr/>
        </p:nvSpPr>
        <p:spPr>
          <a:xfrm>
            <a:off x="7863927" y="4541330"/>
            <a:ext cx="1847088" cy="859536"/>
          </a:xfrm>
          <a:prstGeom prst="flowChartAlternateProcess">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Alternate Process 14">
            <a:extLst>
              <a:ext uri="{FF2B5EF4-FFF2-40B4-BE49-F238E27FC236}">
                <a16:creationId xmlns:a16="http://schemas.microsoft.com/office/drawing/2014/main" id="{54033301-E673-F396-1D55-D519371CDB68}"/>
              </a:ext>
            </a:extLst>
          </p:cNvPr>
          <p:cNvSpPr/>
          <p:nvPr/>
        </p:nvSpPr>
        <p:spPr>
          <a:xfrm>
            <a:off x="5535658" y="4540868"/>
            <a:ext cx="1848583" cy="859536"/>
          </a:xfrm>
          <a:prstGeom prst="flowChartAlternateProcess">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Alternate Process 12">
            <a:extLst>
              <a:ext uri="{FF2B5EF4-FFF2-40B4-BE49-F238E27FC236}">
                <a16:creationId xmlns:a16="http://schemas.microsoft.com/office/drawing/2014/main" id="{E2EC3D7A-FCBB-3921-21BB-D94F56797C52}"/>
              </a:ext>
            </a:extLst>
          </p:cNvPr>
          <p:cNvSpPr/>
          <p:nvPr/>
        </p:nvSpPr>
        <p:spPr>
          <a:xfrm>
            <a:off x="3207389" y="4540868"/>
            <a:ext cx="1848583" cy="859536"/>
          </a:xfrm>
          <a:prstGeom prst="flowChartAlternateProcess">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Alternate Process 10">
            <a:extLst>
              <a:ext uri="{FF2B5EF4-FFF2-40B4-BE49-F238E27FC236}">
                <a16:creationId xmlns:a16="http://schemas.microsoft.com/office/drawing/2014/main" id="{55D6DDB7-73BD-5B94-F6BA-89353D60FE8B}"/>
              </a:ext>
            </a:extLst>
          </p:cNvPr>
          <p:cNvSpPr/>
          <p:nvPr/>
        </p:nvSpPr>
        <p:spPr>
          <a:xfrm>
            <a:off x="870790" y="4541330"/>
            <a:ext cx="1848583" cy="859536"/>
          </a:xfrm>
          <a:prstGeom prst="flowChartAlternateProcess">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01154685-A21C-08FF-2404-69108BEB9B5E}"/>
              </a:ext>
            </a:extLst>
          </p:cNvPr>
          <p:cNvSpPr>
            <a:spLocks noGrp="1"/>
          </p:cNvSpPr>
          <p:nvPr>
            <p:ph type="ftr" sz="quarter" idx="11"/>
          </p:nvPr>
        </p:nvSpPr>
        <p:spPr/>
        <p:txBody>
          <a:bodyPr/>
          <a:lstStyle/>
          <a:p>
            <a:r>
              <a:rPr lang="en-US">
                <a:cs typeface="Calibri"/>
              </a:rPr>
              <a:t>Team 513</a:t>
            </a:r>
            <a:endParaRPr lang="en-US"/>
          </a:p>
        </p:txBody>
      </p:sp>
      <p:sp>
        <p:nvSpPr>
          <p:cNvPr id="4" name="Slide Number Placeholder 3">
            <a:extLst>
              <a:ext uri="{FF2B5EF4-FFF2-40B4-BE49-F238E27FC236}">
                <a16:creationId xmlns:a16="http://schemas.microsoft.com/office/drawing/2014/main" id="{6F04AE7F-CA74-57BC-804A-44037D4CF7D1}"/>
              </a:ext>
            </a:extLst>
          </p:cNvPr>
          <p:cNvSpPr>
            <a:spLocks noGrp="1"/>
          </p:cNvSpPr>
          <p:nvPr>
            <p:ph type="sldNum" sz="quarter" idx="12"/>
          </p:nvPr>
        </p:nvSpPr>
        <p:spPr/>
        <p:txBody>
          <a:bodyPr/>
          <a:lstStyle/>
          <a:p>
            <a:fld id="{A5AEF524-62EC-C340-82A1-9F47B6C43E55}" type="slidenum">
              <a:rPr lang="en-US" smtClean="0"/>
              <a:t>2</a:t>
            </a:fld>
            <a:endParaRPr lang="en-US"/>
          </a:p>
        </p:txBody>
      </p:sp>
      <p:sp>
        <p:nvSpPr>
          <p:cNvPr id="6" name="Title 5">
            <a:extLst>
              <a:ext uri="{FF2B5EF4-FFF2-40B4-BE49-F238E27FC236}">
                <a16:creationId xmlns:a16="http://schemas.microsoft.com/office/drawing/2014/main" id="{7B1F204E-9881-1C67-C34B-68CA5202BE0F}"/>
              </a:ext>
            </a:extLst>
          </p:cNvPr>
          <p:cNvSpPr>
            <a:spLocks noGrp="1"/>
          </p:cNvSpPr>
          <p:nvPr>
            <p:ph type="title"/>
          </p:nvPr>
        </p:nvSpPr>
        <p:spPr/>
        <p:txBody>
          <a:bodyPr/>
          <a:lstStyle/>
          <a:p>
            <a:r>
              <a:rPr lang="en-US"/>
              <a:t>Team Introductions</a:t>
            </a:r>
          </a:p>
        </p:txBody>
      </p:sp>
      <p:grpSp>
        <p:nvGrpSpPr>
          <p:cNvPr id="20" name="Group 19">
            <a:extLst>
              <a:ext uri="{FF2B5EF4-FFF2-40B4-BE49-F238E27FC236}">
                <a16:creationId xmlns:a16="http://schemas.microsoft.com/office/drawing/2014/main" id="{E571497B-DA04-B9FE-AE2B-26F70795273C}"/>
              </a:ext>
            </a:extLst>
          </p:cNvPr>
          <p:cNvGrpSpPr/>
          <p:nvPr/>
        </p:nvGrpSpPr>
        <p:grpSpPr>
          <a:xfrm>
            <a:off x="928153" y="4569869"/>
            <a:ext cx="8682278" cy="830997"/>
            <a:chOff x="943778" y="4565704"/>
            <a:chExt cx="8682278" cy="830997"/>
          </a:xfrm>
        </p:grpSpPr>
        <p:sp>
          <p:nvSpPr>
            <p:cNvPr id="18" name="TextBox 17">
              <a:extLst>
                <a:ext uri="{FF2B5EF4-FFF2-40B4-BE49-F238E27FC236}">
                  <a16:creationId xmlns:a16="http://schemas.microsoft.com/office/drawing/2014/main" id="{E72ABEFD-13E1-DD75-3047-1E1D4D2E52C4}"/>
                </a:ext>
              </a:extLst>
            </p:cNvPr>
            <p:cNvSpPr txBox="1"/>
            <p:nvPr/>
          </p:nvSpPr>
          <p:spPr>
            <a:xfrm>
              <a:off x="943778" y="4565704"/>
              <a:ext cx="1728216" cy="769441"/>
            </a:xfrm>
            <a:prstGeom prst="rect">
              <a:avLst/>
            </a:prstGeom>
            <a:noFill/>
          </p:spPr>
          <p:txBody>
            <a:bodyPr wrap="none" rtlCol="0">
              <a:spAutoFit/>
            </a:bodyPr>
            <a:lstStyle/>
            <a:p>
              <a:pPr algn="ctr"/>
              <a:r>
                <a:rPr lang="en-US" sz="1600">
                  <a:solidFill>
                    <a:srgbClr val="FFFFFF"/>
                  </a:solidFill>
                  <a:latin typeface="Arial" panose="020B0604020202020204" pitchFamily="34" charset="0"/>
                  <a:cs typeface="Arial" panose="020B0604020202020204" pitchFamily="34" charset="0"/>
                </a:rPr>
                <a:t>Andrew Atallah</a:t>
              </a:r>
            </a:p>
            <a:p>
              <a:pPr algn="ctr"/>
              <a:r>
                <a:rPr lang="en-US" sz="1400" i="1">
                  <a:solidFill>
                    <a:srgbClr val="FFFFFF"/>
                  </a:solidFill>
                  <a:latin typeface="Arial" panose="020B0604020202020204" pitchFamily="34" charset="0"/>
                  <a:cs typeface="Arial" panose="020B0604020202020204" pitchFamily="34" charset="0"/>
                </a:rPr>
                <a:t>Hardware &amp; Software</a:t>
              </a:r>
            </a:p>
            <a:p>
              <a:pPr algn="ctr"/>
              <a:r>
                <a:rPr lang="en-US" sz="1400" i="1">
                  <a:solidFill>
                    <a:srgbClr val="FFFFFF"/>
                  </a:solidFill>
                  <a:latin typeface="Arial" panose="020B0604020202020204" pitchFamily="34" charset="0"/>
                  <a:cs typeface="Arial" panose="020B0604020202020204" pitchFamily="34" charset="0"/>
                </a:rPr>
                <a:t>Engineer</a:t>
              </a:r>
            </a:p>
          </p:txBody>
        </p:sp>
        <p:sp>
          <p:nvSpPr>
            <p:cNvPr id="16" name="TextBox 15">
              <a:extLst>
                <a:ext uri="{FF2B5EF4-FFF2-40B4-BE49-F238E27FC236}">
                  <a16:creationId xmlns:a16="http://schemas.microsoft.com/office/drawing/2014/main" id="{AEF7B994-970E-2825-D149-6089A60523D1}"/>
                </a:ext>
              </a:extLst>
            </p:cNvPr>
            <p:cNvSpPr txBox="1"/>
            <p:nvPr/>
          </p:nvSpPr>
          <p:spPr>
            <a:xfrm>
              <a:off x="7980136" y="4565704"/>
              <a:ext cx="1645920" cy="769441"/>
            </a:xfrm>
            <a:prstGeom prst="rect">
              <a:avLst/>
            </a:prstGeom>
            <a:noFill/>
          </p:spPr>
          <p:txBody>
            <a:bodyPr wrap="none" rtlCol="0">
              <a:spAutoFit/>
            </a:bodyPr>
            <a:lstStyle/>
            <a:p>
              <a:pPr algn="ctr"/>
              <a:r>
                <a:rPr lang="en-US" sz="1600">
                  <a:solidFill>
                    <a:srgbClr val="FFFFFF"/>
                  </a:solidFill>
                  <a:latin typeface="Arial" panose="020B0604020202020204" pitchFamily="34" charset="0"/>
                  <a:cs typeface="Arial" panose="020B0604020202020204" pitchFamily="34" charset="0"/>
                </a:rPr>
                <a:t>Liora Louis</a:t>
              </a:r>
            </a:p>
            <a:p>
              <a:pPr algn="ctr"/>
              <a:r>
                <a:rPr lang="en-US" sz="1400" i="1">
                  <a:solidFill>
                    <a:srgbClr val="FFFFFF"/>
                  </a:solidFill>
                  <a:latin typeface="Arial" panose="020B0604020202020204" pitchFamily="34" charset="0"/>
                  <a:cs typeface="Arial" panose="020B0604020202020204" pitchFamily="34" charset="0"/>
                </a:rPr>
                <a:t>Materials &amp; </a:t>
              </a:r>
            </a:p>
            <a:p>
              <a:pPr algn="ctr"/>
              <a:r>
                <a:rPr lang="en-US" sz="1400" i="1">
                  <a:solidFill>
                    <a:srgbClr val="FFFFFF"/>
                  </a:solidFill>
                  <a:latin typeface="Arial" panose="020B0604020202020204" pitchFamily="34" charset="0"/>
                  <a:cs typeface="Arial" panose="020B0604020202020204" pitchFamily="34" charset="0"/>
                </a:rPr>
                <a:t>Test Engineer</a:t>
              </a:r>
            </a:p>
          </p:txBody>
        </p:sp>
        <p:sp>
          <p:nvSpPr>
            <p:cNvPr id="14" name="TextBox 13">
              <a:extLst>
                <a:ext uri="{FF2B5EF4-FFF2-40B4-BE49-F238E27FC236}">
                  <a16:creationId xmlns:a16="http://schemas.microsoft.com/office/drawing/2014/main" id="{B8F32CCC-9B1E-6138-F1E1-EA3047830F2E}"/>
                </a:ext>
              </a:extLst>
            </p:cNvPr>
            <p:cNvSpPr txBox="1"/>
            <p:nvPr/>
          </p:nvSpPr>
          <p:spPr>
            <a:xfrm>
              <a:off x="3298845" y="4565704"/>
              <a:ext cx="1667443" cy="553998"/>
            </a:xfrm>
            <a:prstGeom prst="rect">
              <a:avLst/>
            </a:prstGeom>
            <a:noFill/>
          </p:spPr>
          <p:txBody>
            <a:bodyPr wrap="none" rtlCol="0">
              <a:spAutoFit/>
            </a:bodyPr>
            <a:lstStyle/>
            <a:p>
              <a:pPr algn="ctr"/>
              <a:r>
                <a:rPr lang="en-US" sz="1600">
                  <a:solidFill>
                    <a:srgbClr val="FFFFFF"/>
                  </a:solidFill>
                  <a:latin typeface="Arial" panose="020B0604020202020204" pitchFamily="34" charset="0"/>
                  <a:cs typeface="Arial" panose="020B0604020202020204" pitchFamily="34" charset="0"/>
                </a:rPr>
                <a:t>Sean Hemstreet</a:t>
              </a:r>
              <a:endParaRPr lang="en-US" sz="1400">
                <a:solidFill>
                  <a:srgbClr val="FFFFFF"/>
                </a:solidFill>
                <a:latin typeface="Arial" panose="020B0604020202020204" pitchFamily="34" charset="0"/>
                <a:cs typeface="Arial" panose="020B0604020202020204" pitchFamily="34" charset="0"/>
              </a:endParaRPr>
            </a:p>
            <a:p>
              <a:pPr algn="ctr"/>
              <a:r>
                <a:rPr lang="en-US" sz="1400" i="1">
                  <a:solidFill>
                    <a:srgbClr val="FFFFFF"/>
                  </a:solidFill>
                  <a:latin typeface="Arial" panose="020B0604020202020204" pitchFamily="34" charset="0"/>
                  <a:cs typeface="Arial" panose="020B0604020202020204" pitchFamily="34" charset="0"/>
                </a:rPr>
                <a:t>Design Engineer</a:t>
              </a:r>
            </a:p>
          </p:txBody>
        </p:sp>
        <p:sp>
          <p:nvSpPr>
            <p:cNvPr id="12" name="TextBox 11">
              <a:extLst>
                <a:ext uri="{FF2B5EF4-FFF2-40B4-BE49-F238E27FC236}">
                  <a16:creationId xmlns:a16="http://schemas.microsoft.com/office/drawing/2014/main" id="{E0359946-B9A4-5A99-8626-5D56DB8756F2}"/>
                </a:ext>
              </a:extLst>
            </p:cNvPr>
            <p:cNvSpPr txBox="1"/>
            <p:nvPr/>
          </p:nvSpPr>
          <p:spPr>
            <a:xfrm>
              <a:off x="5622616" y="4565704"/>
              <a:ext cx="1705916" cy="830997"/>
            </a:xfrm>
            <a:prstGeom prst="rect">
              <a:avLst/>
            </a:prstGeom>
            <a:noFill/>
          </p:spPr>
          <p:txBody>
            <a:bodyPr wrap="none" rtlCol="0">
              <a:spAutoFit/>
            </a:bodyPr>
            <a:lstStyle/>
            <a:p>
              <a:pPr algn="ctr"/>
              <a:r>
                <a:rPr lang="en-US" sz="1600">
                  <a:solidFill>
                    <a:srgbClr val="FFFFFF"/>
                  </a:solidFill>
                  <a:latin typeface="Arial" panose="020B0604020202020204" pitchFamily="34" charset="0"/>
                  <a:cs typeface="Arial" panose="020B0604020202020204" pitchFamily="34" charset="0"/>
                </a:rPr>
                <a:t>Joshua Huls</a:t>
              </a:r>
            </a:p>
            <a:p>
              <a:pPr algn="ctr"/>
              <a:r>
                <a:rPr lang="en-US" sz="1400" i="1">
                  <a:solidFill>
                    <a:srgbClr val="FFFFFF"/>
                  </a:solidFill>
                  <a:latin typeface="Arial" panose="020B0604020202020204" pitchFamily="34" charset="0"/>
                  <a:cs typeface="Arial" panose="020B0604020202020204" pitchFamily="34" charset="0"/>
                </a:rPr>
                <a:t>Systems Engineer</a:t>
              </a:r>
            </a:p>
            <a:p>
              <a:endParaRPr lang="en-US"/>
            </a:p>
          </p:txBody>
        </p:sp>
      </p:grpSp>
      <p:pic>
        <p:nvPicPr>
          <p:cNvPr id="5" name="Picture 4" descr="A person in a suit and tie&#10;&#10;Description automatically generated">
            <a:extLst>
              <a:ext uri="{FF2B5EF4-FFF2-40B4-BE49-F238E27FC236}">
                <a16:creationId xmlns:a16="http://schemas.microsoft.com/office/drawing/2014/main" id="{8638556E-E656-480E-4F13-E3AF8980A0F9}"/>
              </a:ext>
            </a:extLst>
          </p:cNvPr>
          <p:cNvPicPr>
            <a:picLocks noChangeAspect="1"/>
          </p:cNvPicPr>
          <p:nvPr/>
        </p:nvPicPr>
        <p:blipFill rotWithShape="1">
          <a:blip r:embed="rId2"/>
          <a:srcRect l="5246" r="5246"/>
          <a:stretch/>
        </p:blipFill>
        <p:spPr>
          <a:xfrm>
            <a:off x="3283220" y="1823845"/>
            <a:ext cx="1691640" cy="2560320"/>
          </a:xfrm>
          <a:prstGeom prst="rect">
            <a:avLst/>
          </a:prstGeom>
          <a:ln>
            <a:solidFill>
              <a:schemeClr val="tx1"/>
            </a:solidFill>
          </a:ln>
        </p:spPr>
      </p:pic>
      <p:pic>
        <p:nvPicPr>
          <p:cNvPr id="7" name="Picture 6" descr="A person with long hair wearing a black jacket&#10;&#10;Description automatically generated">
            <a:extLst>
              <a:ext uri="{FF2B5EF4-FFF2-40B4-BE49-F238E27FC236}">
                <a16:creationId xmlns:a16="http://schemas.microsoft.com/office/drawing/2014/main" id="{6B7F08A5-DB5E-54BE-CB5F-252B98FE817D}"/>
              </a:ext>
            </a:extLst>
          </p:cNvPr>
          <p:cNvPicPr>
            <a:picLocks noChangeAspect="1"/>
          </p:cNvPicPr>
          <p:nvPr/>
        </p:nvPicPr>
        <p:blipFill rotWithShape="1">
          <a:blip r:embed="rId3"/>
          <a:srcRect/>
          <a:stretch/>
        </p:blipFill>
        <p:spPr>
          <a:xfrm>
            <a:off x="7945040" y="1822752"/>
            <a:ext cx="1691640" cy="2560320"/>
          </a:xfrm>
          <a:prstGeom prst="rect">
            <a:avLst/>
          </a:prstGeom>
          <a:ln>
            <a:solidFill>
              <a:schemeClr val="tx1"/>
            </a:solidFill>
          </a:ln>
        </p:spPr>
      </p:pic>
      <p:pic>
        <p:nvPicPr>
          <p:cNvPr id="2" name="Picture 1" descr="A person in a suit and tie&#10;&#10;Description automatically generated">
            <a:extLst>
              <a:ext uri="{FF2B5EF4-FFF2-40B4-BE49-F238E27FC236}">
                <a16:creationId xmlns:a16="http://schemas.microsoft.com/office/drawing/2014/main" id="{9B4E803F-8857-5C80-0F5D-D494B843CEDD}"/>
              </a:ext>
            </a:extLst>
          </p:cNvPr>
          <p:cNvPicPr>
            <a:picLocks noChangeAspect="1"/>
          </p:cNvPicPr>
          <p:nvPr/>
        </p:nvPicPr>
        <p:blipFill rotWithShape="1">
          <a:blip r:embed="rId4"/>
          <a:srcRect l="13399" r="12210"/>
          <a:stretch/>
        </p:blipFill>
        <p:spPr>
          <a:xfrm>
            <a:off x="5614130" y="1819056"/>
            <a:ext cx="1691640" cy="2560320"/>
          </a:xfrm>
          <a:prstGeom prst="rect">
            <a:avLst/>
          </a:prstGeom>
          <a:ln>
            <a:solidFill>
              <a:schemeClr val="tx1"/>
            </a:solidFill>
          </a:ln>
        </p:spPr>
      </p:pic>
      <p:pic>
        <p:nvPicPr>
          <p:cNvPr id="9" name="Picture 8" descr="A person in a suit and tie&#10;&#10;Description automatically generated">
            <a:extLst>
              <a:ext uri="{FF2B5EF4-FFF2-40B4-BE49-F238E27FC236}">
                <a16:creationId xmlns:a16="http://schemas.microsoft.com/office/drawing/2014/main" id="{3B993F4E-EDA0-E7B2-681E-6214E1E1E895}"/>
              </a:ext>
            </a:extLst>
          </p:cNvPr>
          <p:cNvPicPr>
            <a:picLocks noChangeAspect="1"/>
          </p:cNvPicPr>
          <p:nvPr/>
        </p:nvPicPr>
        <p:blipFill rotWithShape="1">
          <a:blip r:embed="rId5"/>
          <a:srcRect l="8135" r="8135"/>
          <a:stretch/>
        </p:blipFill>
        <p:spPr>
          <a:xfrm>
            <a:off x="949262" y="1823846"/>
            <a:ext cx="1691640" cy="2560320"/>
          </a:xfrm>
          <a:prstGeom prst="rect">
            <a:avLst/>
          </a:prstGeom>
          <a:ln>
            <a:solidFill>
              <a:schemeClr val="tx1"/>
            </a:solidFill>
          </a:ln>
        </p:spPr>
      </p:pic>
      <p:sp>
        <p:nvSpPr>
          <p:cNvPr id="8" name="TextBox 7">
            <a:extLst>
              <a:ext uri="{FF2B5EF4-FFF2-40B4-BE49-F238E27FC236}">
                <a16:creationId xmlns:a16="http://schemas.microsoft.com/office/drawing/2014/main" id="{BDAC94A3-51EB-4645-12A9-3F88569E14C6}"/>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rPr>
              <a:t>Joshua Huls</a:t>
            </a:r>
          </a:p>
        </p:txBody>
      </p:sp>
    </p:spTree>
    <p:extLst>
      <p:ext uri="{BB962C8B-B14F-4D97-AF65-F5344CB8AC3E}">
        <p14:creationId xmlns:p14="http://schemas.microsoft.com/office/powerpoint/2010/main" val="39212289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B69307-7ED4-9760-6ADB-842A274FB696}"/>
              </a:ext>
            </a:extLst>
          </p:cNvPr>
          <p:cNvSpPr>
            <a:spLocks noGrp="1"/>
          </p:cNvSpPr>
          <p:nvPr>
            <p:ph type="ftr" sz="quarter" idx="11"/>
          </p:nvPr>
        </p:nvSpPr>
        <p:spPr/>
        <p:txBody>
          <a:bodyPr/>
          <a:lstStyle/>
          <a:p>
            <a:r>
              <a:rPr lang="en-US" dirty="0"/>
              <a:t>Team 513</a:t>
            </a:r>
          </a:p>
        </p:txBody>
      </p:sp>
      <p:sp>
        <p:nvSpPr>
          <p:cNvPr id="4" name="Slide Number Placeholder 3">
            <a:extLst>
              <a:ext uri="{FF2B5EF4-FFF2-40B4-BE49-F238E27FC236}">
                <a16:creationId xmlns:a16="http://schemas.microsoft.com/office/drawing/2014/main" id="{33F4B38F-F742-93B5-BA6A-98BC0622F362}"/>
              </a:ext>
            </a:extLst>
          </p:cNvPr>
          <p:cNvSpPr>
            <a:spLocks noGrp="1"/>
          </p:cNvSpPr>
          <p:nvPr>
            <p:ph type="sldNum" sz="quarter" idx="12"/>
          </p:nvPr>
        </p:nvSpPr>
        <p:spPr/>
        <p:txBody>
          <a:bodyPr/>
          <a:lstStyle/>
          <a:p>
            <a:fld id="{A5AEF524-62EC-C340-82A1-9F47B6C43E55}" type="slidenum">
              <a:rPr lang="en-US" smtClean="0"/>
              <a:t>20</a:t>
            </a:fld>
            <a:endParaRPr lang="en-US"/>
          </a:p>
        </p:txBody>
      </p:sp>
      <p:sp>
        <p:nvSpPr>
          <p:cNvPr id="5" name="Title 4">
            <a:extLst>
              <a:ext uri="{FF2B5EF4-FFF2-40B4-BE49-F238E27FC236}">
                <a16:creationId xmlns:a16="http://schemas.microsoft.com/office/drawing/2014/main" id="{CABCE754-4DBD-4675-DCEF-76FC67232E29}"/>
              </a:ext>
            </a:extLst>
          </p:cNvPr>
          <p:cNvSpPr>
            <a:spLocks noGrp="1"/>
          </p:cNvSpPr>
          <p:nvPr>
            <p:ph type="title"/>
          </p:nvPr>
        </p:nvSpPr>
        <p:spPr/>
        <p:txBody>
          <a:bodyPr/>
          <a:lstStyle/>
          <a:p>
            <a:r>
              <a:rPr lang="en-US"/>
              <a:t>Bill of Materials</a:t>
            </a:r>
          </a:p>
        </p:txBody>
      </p:sp>
      <p:sp>
        <p:nvSpPr>
          <p:cNvPr id="8" name="TextBox 7">
            <a:extLst>
              <a:ext uri="{FF2B5EF4-FFF2-40B4-BE49-F238E27FC236}">
                <a16:creationId xmlns:a16="http://schemas.microsoft.com/office/drawing/2014/main" id="{2813BBFE-39DF-7A27-BE5A-9E0DE4D4EACF}"/>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Liora Louis</a:t>
            </a:r>
          </a:p>
        </p:txBody>
      </p:sp>
      <p:grpSp>
        <p:nvGrpSpPr>
          <p:cNvPr id="53" name="Group 52">
            <a:extLst>
              <a:ext uri="{FF2B5EF4-FFF2-40B4-BE49-F238E27FC236}">
                <a16:creationId xmlns:a16="http://schemas.microsoft.com/office/drawing/2014/main" id="{83D68182-17B0-EEA3-8C29-FB550C96AA2E}"/>
              </a:ext>
            </a:extLst>
          </p:cNvPr>
          <p:cNvGrpSpPr/>
          <p:nvPr/>
        </p:nvGrpSpPr>
        <p:grpSpPr>
          <a:xfrm>
            <a:off x="287358" y="2291709"/>
            <a:ext cx="10148729" cy="3636851"/>
            <a:chOff x="354796" y="1885309"/>
            <a:chExt cx="10148729" cy="3636851"/>
          </a:xfrm>
        </p:grpSpPr>
        <p:sp>
          <p:nvSpPr>
            <p:cNvPr id="6" name="Rectangle: Rounded Corners 5">
              <a:extLst>
                <a:ext uri="{FF2B5EF4-FFF2-40B4-BE49-F238E27FC236}">
                  <a16:creationId xmlns:a16="http://schemas.microsoft.com/office/drawing/2014/main" id="{94922A41-6724-1D34-6879-165AC86D1466}"/>
                </a:ext>
              </a:extLst>
            </p:cNvPr>
            <p:cNvSpPr/>
            <p:nvPr/>
          </p:nvSpPr>
          <p:spPr>
            <a:xfrm>
              <a:off x="354796" y="1885309"/>
              <a:ext cx="3040487" cy="3599333"/>
            </a:xfrm>
            <a:prstGeom prst="roundRect">
              <a:avLst/>
            </a:prstGeom>
            <a:solidFill>
              <a:schemeClr val="bg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b="1">
                <a:solidFill>
                  <a:schemeClr val="tx2"/>
                </a:solidFill>
              </a:endParaRPr>
            </a:p>
            <a:p>
              <a:pPr algn="ctr"/>
              <a:endParaRPr lang="en-US" sz="3200" b="1">
                <a:solidFill>
                  <a:schemeClr val="tx2"/>
                </a:solidFill>
              </a:endParaRPr>
            </a:p>
            <a:p>
              <a:pPr algn="ctr"/>
              <a:endParaRPr lang="en-US" sz="3200" b="1">
                <a:solidFill>
                  <a:schemeClr val="tx2"/>
                </a:solidFill>
              </a:endParaRPr>
            </a:p>
            <a:p>
              <a:pPr algn="ctr"/>
              <a:r>
                <a:rPr lang="en-US" sz="3200" b="1">
                  <a:solidFill>
                    <a:schemeClr val="tx2"/>
                  </a:solidFill>
                </a:rPr>
                <a:t>Linear Actuator</a:t>
              </a:r>
            </a:p>
          </p:txBody>
        </p:sp>
        <p:sp>
          <p:nvSpPr>
            <p:cNvPr id="41" name="Rectangle: Rounded Corners 40">
              <a:extLst>
                <a:ext uri="{FF2B5EF4-FFF2-40B4-BE49-F238E27FC236}">
                  <a16:creationId xmlns:a16="http://schemas.microsoft.com/office/drawing/2014/main" id="{D729A0DE-1C1B-50DF-BEDF-A00C29621499}"/>
                </a:ext>
              </a:extLst>
            </p:cNvPr>
            <p:cNvSpPr/>
            <p:nvPr/>
          </p:nvSpPr>
          <p:spPr>
            <a:xfrm>
              <a:off x="3908917" y="1885309"/>
              <a:ext cx="3040487" cy="3599333"/>
            </a:xfrm>
            <a:prstGeom prst="roundRect">
              <a:avLst/>
            </a:prstGeom>
            <a:solidFill>
              <a:schemeClr val="bg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b="1">
                <a:solidFill>
                  <a:schemeClr val="tx2"/>
                </a:solidFill>
              </a:endParaRPr>
            </a:p>
            <a:p>
              <a:pPr algn="ctr"/>
              <a:endParaRPr lang="en-US" sz="3200" b="1">
                <a:solidFill>
                  <a:schemeClr val="tx2"/>
                </a:solidFill>
              </a:endParaRPr>
            </a:p>
            <a:p>
              <a:pPr algn="ctr"/>
              <a:endParaRPr lang="en-US" sz="3200" b="1">
                <a:solidFill>
                  <a:schemeClr val="tx2"/>
                </a:solidFill>
              </a:endParaRPr>
            </a:p>
            <a:p>
              <a:pPr algn="ctr"/>
              <a:r>
                <a:rPr lang="en-US" sz="3200" b="1">
                  <a:solidFill>
                    <a:schemeClr val="tx2"/>
                  </a:solidFill>
                </a:rPr>
                <a:t>Mechanical Components</a:t>
              </a:r>
            </a:p>
          </p:txBody>
        </p:sp>
        <p:sp>
          <p:nvSpPr>
            <p:cNvPr id="42" name="Rectangle: Rounded Corners 41">
              <a:extLst>
                <a:ext uri="{FF2B5EF4-FFF2-40B4-BE49-F238E27FC236}">
                  <a16:creationId xmlns:a16="http://schemas.microsoft.com/office/drawing/2014/main" id="{9A85741D-0260-0238-6DC0-E5CE82C1E55C}"/>
                </a:ext>
              </a:extLst>
            </p:cNvPr>
            <p:cNvSpPr/>
            <p:nvPr/>
          </p:nvSpPr>
          <p:spPr>
            <a:xfrm>
              <a:off x="7463038" y="1922827"/>
              <a:ext cx="3040487" cy="3599333"/>
            </a:xfrm>
            <a:prstGeom prst="roundRect">
              <a:avLst/>
            </a:prstGeom>
            <a:solidFill>
              <a:schemeClr val="bg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b="1">
                <a:solidFill>
                  <a:schemeClr val="tx2"/>
                </a:solidFill>
              </a:endParaRPr>
            </a:p>
            <a:p>
              <a:pPr algn="ctr"/>
              <a:endParaRPr lang="en-US" sz="3200" b="1">
                <a:solidFill>
                  <a:schemeClr val="tx2"/>
                </a:solidFill>
              </a:endParaRPr>
            </a:p>
            <a:p>
              <a:pPr algn="ctr"/>
              <a:endParaRPr lang="en-US" sz="3200" b="1">
                <a:solidFill>
                  <a:schemeClr val="tx2"/>
                </a:solidFill>
              </a:endParaRPr>
            </a:p>
            <a:p>
              <a:pPr algn="ctr"/>
              <a:r>
                <a:rPr lang="en-US" sz="3200" b="1">
                  <a:solidFill>
                    <a:schemeClr val="tx2"/>
                  </a:solidFill>
                </a:rPr>
                <a:t>Electronic Components</a:t>
              </a:r>
            </a:p>
          </p:txBody>
        </p:sp>
        <p:pic>
          <p:nvPicPr>
            <p:cNvPr id="48" name="Graphic 47" descr="Gears with solid fill">
              <a:extLst>
                <a:ext uri="{FF2B5EF4-FFF2-40B4-BE49-F238E27FC236}">
                  <a16:creationId xmlns:a16="http://schemas.microsoft.com/office/drawing/2014/main" id="{327B0976-CB6A-0ED2-CE12-3778571DCC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23300" y="2436815"/>
              <a:ext cx="1411719" cy="1411719"/>
            </a:xfrm>
            <a:prstGeom prst="rect">
              <a:avLst/>
            </a:prstGeom>
          </p:spPr>
        </p:pic>
        <p:pic>
          <p:nvPicPr>
            <p:cNvPr id="50" name="Graphic 49" descr="Plug with solid fill">
              <a:extLst>
                <a:ext uri="{FF2B5EF4-FFF2-40B4-BE49-F238E27FC236}">
                  <a16:creationId xmlns:a16="http://schemas.microsoft.com/office/drawing/2014/main" id="{CEBFC9C5-42B1-2739-5127-28B005C0FA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55203" y="2466337"/>
              <a:ext cx="1256156" cy="1256156"/>
            </a:xfrm>
            <a:prstGeom prst="rect">
              <a:avLst/>
            </a:prstGeom>
          </p:spPr>
        </p:pic>
        <p:pic>
          <p:nvPicPr>
            <p:cNvPr id="52" name="Picture 51">
              <a:extLst>
                <a:ext uri="{FF2B5EF4-FFF2-40B4-BE49-F238E27FC236}">
                  <a16:creationId xmlns:a16="http://schemas.microsoft.com/office/drawing/2014/main" id="{D92E61E8-CBA5-46E5-1420-2517B9C3A6D8}"/>
                </a:ext>
              </a:extLst>
            </p:cNvPr>
            <p:cNvPicPr>
              <a:picLocks noChangeAspect="1"/>
            </p:cNvPicPr>
            <p:nvPr/>
          </p:nvPicPr>
          <p:blipFill>
            <a:blip r:embed="rId7"/>
            <a:stretch>
              <a:fillRect/>
            </a:stretch>
          </p:blipFill>
          <p:spPr>
            <a:xfrm>
              <a:off x="1042741" y="2209800"/>
              <a:ext cx="1865750" cy="1865750"/>
            </a:xfrm>
            <a:prstGeom prst="rect">
              <a:avLst/>
            </a:prstGeom>
          </p:spPr>
        </p:pic>
      </p:grpSp>
      <p:sp>
        <p:nvSpPr>
          <p:cNvPr id="54" name="TextBox 53">
            <a:extLst>
              <a:ext uri="{FF2B5EF4-FFF2-40B4-BE49-F238E27FC236}">
                <a16:creationId xmlns:a16="http://schemas.microsoft.com/office/drawing/2014/main" id="{6BD97FD7-4A36-0B5B-E08A-EE3A074B1863}"/>
              </a:ext>
            </a:extLst>
          </p:cNvPr>
          <p:cNvSpPr txBox="1"/>
          <p:nvPr/>
        </p:nvSpPr>
        <p:spPr>
          <a:xfrm>
            <a:off x="533400" y="1442202"/>
            <a:ext cx="2814320" cy="461665"/>
          </a:xfrm>
          <a:prstGeom prst="rect">
            <a:avLst/>
          </a:prstGeom>
          <a:noFill/>
        </p:spPr>
        <p:txBody>
          <a:bodyPr wrap="square" rtlCol="0">
            <a:spAutoFit/>
          </a:bodyPr>
          <a:lstStyle/>
          <a:p>
            <a:r>
              <a:rPr lang="en-US" sz="2400">
                <a:solidFill>
                  <a:schemeClr val="bg2"/>
                </a:solidFill>
                <a:latin typeface="+mj-lt"/>
              </a:rPr>
              <a:t>Parts Ordered</a:t>
            </a:r>
          </a:p>
        </p:txBody>
      </p:sp>
    </p:spTree>
    <p:extLst>
      <p:ext uri="{BB962C8B-B14F-4D97-AF65-F5344CB8AC3E}">
        <p14:creationId xmlns:p14="http://schemas.microsoft.com/office/powerpoint/2010/main" val="2937705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98C36-A31F-B0DC-A79B-E9E06F2203D3}"/>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600C1488-75C1-6554-10BC-D64BEA306247}"/>
              </a:ext>
            </a:extLst>
          </p:cNvPr>
          <p:cNvSpPr>
            <a:spLocks noGrp="1"/>
          </p:cNvSpPr>
          <p:nvPr>
            <p:ph type="ftr" sz="quarter" idx="11"/>
          </p:nvPr>
        </p:nvSpPr>
        <p:spPr/>
        <p:txBody>
          <a:bodyPr/>
          <a:lstStyle/>
          <a:p>
            <a:r>
              <a:rPr lang="en-US" dirty="0"/>
              <a:t>Team 513</a:t>
            </a:r>
          </a:p>
        </p:txBody>
      </p:sp>
      <p:sp>
        <p:nvSpPr>
          <p:cNvPr id="4" name="Slide Number Placeholder 3">
            <a:extLst>
              <a:ext uri="{FF2B5EF4-FFF2-40B4-BE49-F238E27FC236}">
                <a16:creationId xmlns:a16="http://schemas.microsoft.com/office/drawing/2014/main" id="{C79646EB-35D8-87A4-B6AF-0111D74B09EC}"/>
              </a:ext>
            </a:extLst>
          </p:cNvPr>
          <p:cNvSpPr>
            <a:spLocks noGrp="1"/>
          </p:cNvSpPr>
          <p:nvPr>
            <p:ph type="sldNum" sz="quarter" idx="12"/>
          </p:nvPr>
        </p:nvSpPr>
        <p:spPr/>
        <p:txBody>
          <a:bodyPr/>
          <a:lstStyle/>
          <a:p>
            <a:fld id="{A5AEF524-62EC-C340-82A1-9F47B6C43E55}" type="slidenum">
              <a:rPr lang="en-US" smtClean="0"/>
              <a:t>21</a:t>
            </a:fld>
            <a:endParaRPr lang="en-US"/>
          </a:p>
        </p:txBody>
      </p:sp>
      <p:sp>
        <p:nvSpPr>
          <p:cNvPr id="5" name="Title 4">
            <a:extLst>
              <a:ext uri="{FF2B5EF4-FFF2-40B4-BE49-F238E27FC236}">
                <a16:creationId xmlns:a16="http://schemas.microsoft.com/office/drawing/2014/main" id="{5328C5DA-DE21-7441-C473-93A442327589}"/>
              </a:ext>
            </a:extLst>
          </p:cNvPr>
          <p:cNvSpPr>
            <a:spLocks noGrp="1"/>
          </p:cNvSpPr>
          <p:nvPr>
            <p:ph type="title"/>
          </p:nvPr>
        </p:nvSpPr>
        <p:spPr/>
        <p:txBody>
          <a:bodyPr/>
          <a:lstStyle/>
          <a:p>
            <a:r>
              <a:rPr lang="en-US"/>
              <a:t>User Operation </a:t>
            </a:r>
          </a:p>
        </p:txBody>
      </p:sp>
      <p:grpSp>
        <p:nvGrpSpPr>
          <p:cNvPr id="31" name="Group 30">
            <a:extLst>
              <a:ext uri="{FF2B5EF4-FFF2-40B4-BE49-F238E27FC236}">
                <a16:creationId xmlns:a16="http://schemas.microsoft.com/office/drawing/2014/main" id="{D442E9AF-B464-CFF6-B4F3-110FAB3BC00C}"/>
              </a:ext>
            </a:extLst>
          </p:cNvPr>
          <p:cNvGrpSpPr/>
          <p:nvPr/>
        </p:nvGrpSpPr>
        <p:grpSpPr>
          <a:xfrm>
            <a:off x="334543" y="1848024"/>
            <a:ext cx="10005678" cy="1715674"/>
            <a:chOff x="334543" y="2091765"/>
            <a:chExt cx="10005678" cy="1715674"/>
          </a:xfrm>
        </p:grpSpPr>
        <p:sp>
          <p:nvSpPr>
            <p:cNvPr id="25" name="Oval 24">
              <a:extLst>
                <a:ext uri="{FF2B5EF4-FFF2-40B4-BE49-F238E27FC236}">
                  <a16:creationId xmlns:a16="http://schemas.microsoft.com/office/drawing/2014/main" id="{3493F966-0660-2872-0447-4FB715D64CEF}"/>
                </a:ext>
              </a:extLst>
            </p:cNvPr>
            <p:cNvSpPr>
              <a:spLocks noChangeAspect="1"/>
            </p:cNvSpPr>
            <p:nvPr/>
          </p:nvSpPr>
          <p:spPr>
            <a:xfrm>
              <a:off x="8579575" y="2091765"/>
              <a:ext cx="1760646" cy="1715673"/>
            </a:xfrm>
            <a:prstGeom prst="ellipse">
              <a:avLst/>
            </a:prstGeom>
            <a:solidFill>
              <a:schemeClr val="bg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021ED23-1945-2061-C316-3E05328CED57}"/>
                </a:ext>
              </a:extLst>
            </p:cNvPr>
            <p:cNvSpPr>
              <a:spLocks noChangeAspect="1"/>
            </p:cNvSpPr>
            <p:nvPr/>
          </p:nvSpPr>
          <p:spPr>
            <a:xfrm>
              <a:off x="5827995" y="2091766"/>
              <a:ext cx="1760646" cy="1715673"/>
            </a:xfrm>
            <a:prstGeom prst="ellipse">
              <a:avLst/>
            </a:prstGeom>
            <a:solidFill>
              <a:schemeClr val="bg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8DE8083-1DDD-499D-B79B-E32844A4FF67}"/>
                </a:ext>
              </a:extLst>
            </p:cNvPr>
            <p:cNvSpPr>
              <a:spLocks noChangeAspect="1"/>
            </p:cNvSpPr>
            <p:nvPr/>
          </p:nvSpPr>
          <p:spPr>
            <a:xfrm>
              <a:off x="3149870" y="2091766"/>
              <a:ext cx="1760646" cy="1715673"/>
            </a:xfrm>
            <a:prstGeom prst="ellipse">
              <a:avLst/>
            </a:prstGeom>
            <a:solidFill>
              <a:schemeClr val="bg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5A6B291-22E2-6609-ED8C-7287FB2DD43C}"/>
                </a:ext>
              </a:extLst>
            </p:cNvPr>
            <p:cNvSpPr>
              <a:spLocks noChangeAspect="1"/>
            </p:cNvSpPr>
            <p:nvPr/>
          </p:nvSpPr>
          <p:spPr>
            <a:xfrm>
              <a:off x="334543" y="2091766"/>
              <a:ext cx="1760646" cy="1715673"/>
            </a:xfrm>
            <a:prstGeom prst="ellipse">
              <a:avLst/>
            </a:prstGeom>
            <a:solidFill>
              <a:schemeClr val="bg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Scales of justice with solid fill">
              <a:extLst>
                <a:ext uri="{FF2B5EF4-FFF2-40B4-BE49-F238E27FC236}">
                  <a16:creationId xmlns:a16="http://schemas.microsoft.com/office/drawing/2014/main" id="{83B49DF0-9688-099B-3DC4-B9053D1A86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76393" y="2377962"/>
              <a:ext cx="1107600" cy="1107600"/>
            </a:xfrm>
            <a:prstGeom prst="rect">
              <a:avLst/>
            </a:prstGeom>
          </p:spPr>
        </p:pic>
        <p:pic>
          <p:nvPicPr>
            <p:cNvPr id="15" name="Graphic 14" descr="Ruler with solid fill">
              <a:extLst>
                <a:ext uri="{FF2B5EF4-FFF2-40B4-BE49-F238E27FC236}">
                  <a16:creationId xmlns:a16="http://schemas.microsoft.com/office/drawing/2014/main" id="{2174527A-CCA6-B483-09CC-96FDB254C0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81073" y="2397445"/>
              <a:ext cx="1062546" cy="1062546"/>
            </a:xfrm>
            <a:prstGeom prst="rect">
              <a:avLst/>
            </a:prstGeom>
          </p:spPr>
        </p:pic>
        <p:pic>
          <p:nvPicPr>
            <p:cNvPr id="16" name="Graphic 15" descr="Play with solid fill">
              <a:extLst>
                <a:ext uri="{FF2B5EF4-FFF2-40B4-BE49-F238E27FC236}">
                  <a16:creationId xmlns:a16="http://schemas.microsoft.com/office/drawing/2014/main" id="{B3FB94C8-8EA5-5746-C059-CDA63111FE3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77128" y="2402519"/>
              <a:ext cx="1057472" cy="1057472"/>
            </a:xfrm>
            <a:prstGeom prst="rect">
              <a:avLst/>
            </a:prstGeom>
          </p:spPr>
        </p:pic>
        <p:pic>
          <p:nvPicPr>
            <p:cNvPr id="17" name="Graphic 16" descr="Crane with solid fill">
              <a:extLst>
                <a:ext uri="{FF2B5EF4-FFF2-40B4-BE49-F238E27FC236}">
                  <a16:creationId xmlns:a16="http://schemas.microsoft.com/office/drawing/2014/main" id="{13299016-DEE6-B3B3-644A-9C6F5B42EAE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6249" y="2296158"/>
              <a:ext cx="1265120" cy="1265120"/>
            </a:xfrm>
            <a:prstGeom prst="rect">
              <a:avLst/>
            </a:prstGeom>
          </p:spPr>
        </p:pic>
      </p:grpSp>
      <p:sp>
        <p:nvSpPr>
          <p:cNvPr id="27" name="TextBox 26">
            <a:extLst>
              <a:ext uri="{FF2B5EF4-FFF2-40B4-BE49-F238E27FC236}">
                <a16:creationId xmlns:a16="http://schemas.microsoft.com/office/drawing/2014/main" id="{8C9A1A95-E1C5-17D7-6B27-DA0B0F9265A3}"/>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Liora Louis</a:t>
            </a:r>
          </a:p>
        </p:txBody>
      </p:sp>
      <p:grpSp>
        <p:nvGrpSpPr>
          <p:cNvPr id="6" name="Group 5">
            <a:extLst>
              <a:ext uri="{FF2B5EF4-FFF2-40B4-BE49-F238E27FC236}">
                <a16:creationId xmlns:a16="http://schemas.microsoft.com/office/drawing/2014/main" id="{306F3EDF-B9CB-1F76-8993-07AA185E5E79}"/>
              </a:ext>
            </a:extLst>
          </p:cNvPr>
          <p:cNvGrpSpPr/>
          <p:nvPr/>
        </p:nvGrpSpPr>
        <p:grpSpPr>
          <a:xfrm>
            <a:off x="198457" y="3995496"/>
            <a:ext cx="10277851" cy="1715672"/>
            <a:chOff x="198457" y="3995496"/>
            <a:chExt cx="10277851" cy="1715672"/>
          </a:xfrm>
        </p:grpSpPr>
        <p:sp>
          <p:nvSpPr>
            <p:cNvPr id="18" name="Flowchart: Alternate Process 17">
              <a:extLst>
                <a:ext uri="{FF2B5EF4-FFF2-40B4-BE49-F238E27FC236}">
                  <a16:creationId xmlns:a16="http://schemas.microsoft.com/office/drawing/2014/main" id="{09885299-E5C6-F887-BEC6-E463DF27BB7A}"/>
                </a:ext>
              </a:extLst>
            </p:cNvPr>
            <p:cNvSpPr/>
            <p:nvPr/>
          </p:nvSpPr>
          <p:spPr>
            <a:xfrm>
              <a:off x="198457" y="3995496"/>
              <a:ext cx="2032819" cy="1715672"/>
            </a:xfrm>
            <a:prstGeom prst="flowChartAlternateProcess">
              <a:avLst/>
            </a:prstGeom>
            <a:solidFill>
              <a:schemeClr val="bg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bg1"/>
                  </a:solidFill>
                  <a:ea typeface="Calibri"/>
                  <a:cs typeface="Calibri"/>
                </a:rPr>
                <a:t>Loading Sample</a:t>
              </a:r>
              <a:endParaRPr lang="en-US" sz="2000">
                <a:solidFill>
                  <a:schemeClr val="bg1"/>
                </a:solidFill>
              </a:endParaRPr>
            </a:p>
          </p:txBody>
        </p:sp>
        <p:sp>
          <p:nvSpPr>
            <p:cNvPr id="20" name="Flowchart: Alternate Process 19">
              <a:extLst>
                <a:ext uri="{FF2B5EF4-FFF2-40B4-BE49-F238E27FC236}">
                  <a16:creationId xmlns:a16="http://schemas.microsoft.com/office/drawing/2014/main" id="{5122E7A7-D1C4-8863-CC21-D2C4F41ACD4A}"/>
                </a:ext>
              </a:extLst>
            </p:cNvPr>
            <p:cNvSpPr/>
            <p:nvPr/>
          </p:nvSpPr>
          <p:spPr>
            <a:xfrm>
              <a:off x="2947946" y="3996746"/>
              <a:ext cx="2032819" cy="1714422"/>
            </a:xfrm>
            <a:prstGeom prst="flowChartAlternateProcess">
              <a:avLst/>
            </a:prstGeom>
            <a:solidFill>
              <a:schemeClr val="bg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ea typeface="Calibri"/>
                  <a:cs typeface="Calibri"/>
                </a:rPr>
                <a:t>Verify Level</a:t>
              </a:r>
            </a:p>
          </p:txBody>
        </p:sp>
        <p:sp>
          <p:nvSpPr>
            <p:cNvPr id="22" name="Flowchart: Alternate Process 21">
              <a:extLst>
                <a:ext uri="{FF2B5EF4-FFF2-40B4-BE49-F238E27FC236}">
                  <a16:creationId xmlns:a16="http://schemas.microsoft.com/office/drawing/2014/main" id="{72F09739-DC4A-817C-1591-ED7E40E89BB2}"/>
                </a:ext>
              </a:extLst>
            </p:cNvPr>
            <p:cNvSpPr/>
            <p:nvPr/>
          </p:nvSpPr>
          <p:spPr>
            <a:xfrm>
              <a:off x="5683481" y="3996746"/>
              <a:ext cx="2032819" cy="1714422"/>
            </a:xfrm>
            <a:prstGeom prst="flowChartAlternateProcess">
              <a:avLst/>
            </a:prstGeom>
            <a:solidFill>
              <a:schemeClr val="bg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ea typeface="Calibri"/>
                  <a:cs typeface="Calibri"/>
                </a:rPr>
                <a:t>Set Measurement Parameters</a:t>
              </a:r>
            </a:p>
          </p:txBody>
        </p:sp>
        <p:sp>
          <p:nvSpPr>
            <p:cNvPr id="24" name="Flowchart: Alternate Process 23">
              <a:extLst>
                <a:ext uri="{FF2B5EF4-FFF2-40B4-BE49-F238E27FC236}">
                  <a16:creationId xmlns:a16="http://schemas.microsoft.com/office/drawing/2014/main" id="{BC4528DF-642F-6F35-2C29-D179C1DA1B53}"/>
                </a:ext>
              </a:extLst>
            </p:cNvPr>
            <p:cNvSpPr/>
            <p:nvPr/>
          </p:nvSpPr>
          <p:spPr>
            <a:xfrm>
              <a:off x="8443489" y="3996744"/>
              <a:ext cx="2032819" cy="1714421"/>
            </a:xfrm>
            <a:prstGeom prst="flowChartAlternateProcess">
              <a:avLst/>
            </a:prstGeom>
            <a:solidFill>
              <a:schemeClr val="bg2"/>
            </a:solidFill>
            <a:ln w="38100">
              <a:solidFill>
                <a:schemeClr val="tx2"/>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ea typeface="Calibri"/>
                  <a:cs typeface="Calibri"/>
                </a:rPr>
                <a:t>Start</a:t>
              </a:r>
            </a:p>
          </p:txBody>
        </p:sp>
      </p:grpSp>
      <p:grpSp>
        <p:nvGrpSpPr>
          <p:cNvPr id="26" name="Group 25">
            <a:extLst>
              <a:ext uri="{FF2B5EF4-FFF2-40B4-BE49-F238E27FC236}">
                <a16:creationId xmlns:a16="http://schemas.microsoft.com/office/drawing/2014/main" id="{0215DE1B-0C91-32DA-B06B-3377073C8951}"/>
              </a:ext>
            </a:extLst>
          </p:cNvPr>
          <p:cNvGrpSpPr/>
          <p:nvPr/>
        </p:nvGrpSpPr>
        <p:grpSpPr>
          <a:xfrm>
            <a:off x="2300493" y="4609686"/>
            <a:ext cx="6060556" cy="491090"/>
            <a:chOff x="2300493" y="4609686"/>
            <a:chExt cx="6060556" cy="491090"/>
          </a:xfrm>
        </p:grpSpPr>
        <p:sp>
          <p:nvSpPr>
            <p:cNvPr id="28" name="Arrow: Right 27">
              <a:extLst>
                <a:ext uri="{FF2B5EF4-FFF2-40B4-BE49-F238E27FC236}">
                  <a16:creationId xmlns:a16="http://schemas.microsoft.com/office/drawing/2014/main" id="{9F5EF2CE-2CE7-1953-B83A-AEBC49C6EC3A}"/>
                </a:ext>
              </a:extLst>
            </p:cNvPr>
            <p:cNvSpPr/>
            <p:nvPr/>
          </p:nvSpPr>
          <p:spPr>
            <a:xfrm>
              <a:off x="2300493" y="4616145"/>
              <a:ext cx="565119" cy="484631"/>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CF4205AF-96EA-32D9-B38F-29EF5D54E8B7}"/>
                </a:ext>
              </a:extLst>
            </p:cNvPr>
            <p:cNvSpPr/>
            <p:nvPr/>
          </p:nvSpPr>
          <p:spPr>
            <a:xfrm>
              <a:off x="5044981" y="4609686"/>
              <a:ext cx="565119" cy="484631"/>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C711D619-7462-54AA-5C15-8BC5F141C1FA}"/>
                </a:ext>
              </a:extLst>
            </p:cNvPr>
            <p:cNvSpPr/>
            <p:nvPr/>
          </p:nvSpPr>
          <p:spPr>
            <a:xfrm>
              <a:off x="7795930" y="4609687"/>
              <a:ext cx="565119" cy="484631"/>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552675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98C36-A31F-B0DC-A79B-E9E06F2203D3}"/>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600C1488-75C1-6554-10BC-D64BEA306247}"/>
              </a:ext>
            </a:extLst>
          </p:cNvPr>
          <p:cNvSpPr>
            <a:spLocks noGrp="1"/>
          </p:cNvSpPr>
          <p:nvPr>
            <p:ph type="ftr" sz="quarter" idx="11"/>
          </p:nvPr>
        </p:nvSpPr>
        <p:spPr/>
        <p:txBody>
          <a:bodyPr/>
          <a:lstStyle/>
          <a:p>
            <a:r>
              <a:rPr lang="en-US" dirty="0"/>
              <a:t>Team 513</a:t>
            </a:r>
          </a:p>
        </p:txBody>
      </p:sp>
      <p:sp>
        <p:nvSpPr>
          <p:cNvPr id="4" name="Slide Number Placeholder 3">
            <a:extLst>
              <a:ext uri="{FF2B5EF4-FFF2-40B4-BE49-F238E27FC236}">
                <a16:creationId xmlns:a16="http://schemas.microsoft.com/office/drawing/2014/main" id="{C79646EB-35D8-87A4-B6AF-0111D74B09EC}"/>
              </a:ext>
            </a:extLst>
          </p:cNvPr>
          <p:cNvSpPr>
            <a:spLocks noGrp="1"/>
          </p:cNvSpPr>
          <p:nvPr>
            <p:ph type="sldNum" sz="quarter" idx="12"/>
          </p:nvPr>
        </p:nvSpPr>
        <p:spPr/>
        <p:txBody>
          <a:bodyPr/>
          <a:lstStyle/>
          <a:p>
            <a:fld id="{A5AEF524-62EC-C340-82A1-9F47B6C43E55}" type="slidenum">
              <a:rPr lang="en-US" smtClean="0"/>
              <a:t>22</a:t>
            </a:fld>
            <a:endParaRPr lang="en-US"/>
          </a:p>
        </p:txBody>
      </p:sp>
      <p:sp>
        <p:nvSpPr>
          <p:cNvPr id="5" name="Title 4">
            <a:extLst>
              <a:ext uri="{FF2B5EF4-FFF2-40B4-BE49-F238E27FC236}">
                <a16:creationId xmlns:a16="http://schemas.microsoft.com/office/drawing/2014/main" id="{5328C5DA-DE21-7441-C473-93A442327589}"/>
              </a:ext>
            </a:extLst>
          </p:cNvPr>
          <p:cNvSpPr>
            <a:spLocks noGrp="1"/>
          </p:cNvSpPr>
          <p:nvPr>
            <p:ph type="title"/>
          </p:nvPr>
        </p:nvSpPr>
        <p:spPr/>
        <p:txBody>
          <a:bodyPr/>
          <a:lstStyle/>
          <a:p>
            <a:r>
              <a:rPr lang="en-US" dirty="0"/>
              <a:t>Device Operation </a:t>
            </a:r>
          </a:p>
        </p:txBody>
      </p:sp>
      <p:grpSp>
        <p:nvGrpSpPr>
          <p:cNvPr id="31" name="Group 30">
            <a:extLst>
              <a:ext uri="{FF2B5EF4-FFF2-40B4-BE49-F238E27FC236}">
                <a16:creationId xmlns:a16="http://schemas.microsoft.com/office/drawing/2014/main" id="{D442E9AF-B464-CFF6-B4F3-110FAB3BC00C}"/>
              </a:ext>
            </a:extLst>
          </p:cNvPr>
          <p:cNvGrpSpPr/>
          <p:nvPr/>
        </p:nvGrpSpPr>
        <p:grpSpPr>
          <a:xfrm>
            <a:off x="334543" y="1848024"/>
            <a:ext cx="10005678" cy="1715674"/>
            <a:chOff x="334543" y="2091765"/>
            <a:chExt cx="10005678" cy="1715674"/>
          </a:xfrm>
        </p:grpSpPr>
        <p:sp>
          <p:nvSpPr>
            <p:cNvPr id="25" name="Oval 24">
              <a:extLst>
                <a:ext uri="{FF2B5EF4-FFF2-40B4-BE49-F238E27FC236}">
                  <a16:creationId xmlns:a16="http://schemas.microsoft.com/office/drawing/2014/main" id="{3493F966-0660-2872-0447-4FB715D64CEF}"/>
                </a:ext>
              </a:extLst>
            </p:cNvPr>
            <p:cNvSpPr>
              <a:spLocks noChangeAspect="1"/>
            </p:cNvSpPr>
            <p:nvPr/>
          </p:nvSpPr>
          <p:spPr>
            <a:xfrm>
              <a:off x="8579575" y="2091765"/>
              <a:ext cx="1760646" cy="1715673"/>
            </a:xfrm>
            <a:prstGeom prst="ellipse">
              <a:avLst/>
            </a:prstGeom>
            <a:solidFill>
              <a:schemeClr val="bg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021ED23-1945-2061-C316-3E05328CED57}"/>
                </a:ext>
              </a:extLst>
            </p:cNvPr>
            <p:cNvSpPr>
              <a:spLocks noChangeAspect="1"/>
            </p:cNvSpPr>
            <p:nvPr/>
          </p:nvSpPr>
          <p:spPr>
            <a:xfrm>
              <a:off x="5827995" y="2091766"/>
              <a:ext cx="1760646" cy="1715673"/>
            </a:xfrm>
            <a:prstGeom prst="ellipse">
              <a:avLst/>
            </a:prstGeom>
            <a:solidFill>
              <a:schemeClr val="bg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8DE8083-1DDD-499D-B79B-E32844A4FF67}"/>
                </a:ext>
              </a:extLst>
            </p:cNvPr>
            <p:cNvSpPr>
              <a:spLocks noChangeAspect="1"/>
            </p:cNvSpPr>
            <p:nvPr/>
          </p:nvSpPr>
          <p:spPr>
            <a:xfrm>
              <a:off x="3149870" y="2091766"/>
              <a:ext cx="1760646" cy="1715673"/>
            </a:xfrm>
            <a:prstGeom prst="ellipse">
              <a:avLst/>
            </a:prstGeom>
            <a:solidFill>
              <a:schemeClr val="bg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5A6B291-22E2-6609-ED8C-7287FB2DD43C}"/>
                </a:ext>
              </a:extLst>
            </p:cNvPr>
            <p:cNvSpPr>
              <a:spLocks noChangeAspect="1"/>
            </p:cNvSpPr>
            <p:nvPr/>
          </p:nvSpPr>
          <p:spPr>
            <a:xfrm>
              <a:off x="334543" y="2091766"/>
              <a:ext cx="1760646" cy="1715673"/>
            </a:xfrm>
            <a:prstGeom prst="ellipse">
              <a:avLst/>
            </a:prstGeom>
            <a:solidFill>
              <a:schemeClr val="bg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8C9A1A95-E1C5-17D7-6B27-DA0B0F9265A3}"/>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Liora Louis</a:t>
            </a:r>
          </a:p>
        </p:txBody>
      </p:sp>
      <p:grpSp>
        <p:nvGrpSpPr>
          <p:cNvPr id="6" name="Group 5">
            <a:extLst>
              <a:ext uri="{FF2B5EF4-FFF2-40B4-BE49-F238E27FC236}">
                <a16:creationId xmlns:a16="http://schemas.microsoft.com/office/drawing/2014/main" id="{306F3EDF-B9CB-1F76-8993-07AA185E5E79}"/>
              </a:ext>
            </a:extLst>
          </p:cNvPr>
          <p:cNvGrpSpPr/>
          <p:nvPr/>
        </p:nvGrpSpPr>
        <p:grpSpPr>
          <a:xfrm>
            <a:off x="198457" y="3995496"/>
            <a:ext cx="10277851" cy="1715672"/>
            <a:chOff x="198457" y="3995496"/>
            <a:chExt cx="10277851" cy="1715672"/>
          </a:xfrm>
        </p:grpSpPr>
        <p:sp>
          <p:nvSpPr>
            <p:cNvPr id="18" name="Flowchart: Alternate Process 17">
              <a:extLst>
                <a:ext uri="{FF2B5EF4-FFF2-40B4-BE49-F238E27FC236}">
                  <a16:creationId xmlns:a16="http://schemas.microsoft.com/office/drawing/2014/main" id="{09885299-E5C6-F887-BEC6-E463DF27BB7A}"/>
                </a:ext>
              </a:extLst>
            </p:cNvPr>
            <p:cNvSpPr/>
            <p:nvPr/>
          </p:nvSpPr>
          <p:spPr>
            <a:xfrm>
              <a:off x="198457" y="3995496"/>
              <a:ext cx="2032819" cy="1715672"/>
            </a:xfrm>
            <a:prstGeom prst="flowChartAlternateProcess">
              <a:avLst/>
            </a:prstGeom>
            <a:solidFill>
              <a:schemeClr val="bg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ea typeface="Calibri"/>
                  <a:cs typeface="Calibri"/>
                </a:rPr>
                <a:t>Motors move probe into position</a:t>
              </a:r>
              <a:endParaRPr lang="en-US" sz="2000" dirty="0"/>
            </a:p>
          </p:txBody>
        </p:sp>
        <p:sp>
          <p:nvSpPr>
            <p:cNvPr id="20" name="Flowchart: Alternate Process 19">
              <a:extLst>
                <a:ext uri="{FF2B5EF4-FFF2-40B4-BE49-F238E27FC236}">
                  <a16:creationId xmlns:a16="http://schemas.microsoft.com/office/drawing/2014/main" id="{5122E7A7-D1C4-8863-CC21-D2C4F41ACD4A}"/>
                </a:ext>
              </a:extLst>
            </p:cNvPr>
            <p:cNvSpPr/>
            <p:nvPr/>
          </p:nvSpPr>
          <p:spPr>
            <a:xfrm>
              <a:off x="2947946" y="3996746"/>
              <a:ext cx="2032819" cy="1714422"/>
            </a:xfrm>
            <a:prstGeom prst="flowChartAlternateProcess">
              <a:avLst/>
            </a:prstGeom>
            <a:solidFill>
              <a:schemeClr val="bg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ea typeface="Calibri"/>
                  <a:cs typeface="Calibri"/>
                </a:rPr>
                <a:t>Fluxmeter reads flux</a:t>
              </a:r>
            </a:p>
          </p:txBody>
        </p:sp>
        <p:sp>
          <p:nvSpPr>
            <p:cNvPr id="22" name="Flowchart: Alternate Process 21">
              <a:extLst>
                <a:ext uri="{FF2B5EF4-FFF2-40B4-BE49-F238E27FC236}">
                  <a16:creationId xmlns:a16="http://schemas.microsoft.com/office/drawing/2014/main" id="{72F09739-DC4A-817C-1591-ED7E40E89BB2}"/>
                </a:ext>
              </a:extLst>
            </p:cNvPr>
            <p:cNvSpPr/>
            <p:nvPr/>
          </p:nvSpPr>
          <p:spPr>
            <a:xfrm>
              <a:off x="5683481" y="3996746"/>
              <a:ext cx="2032819" cy="1714422"/>
            </a:xfrm>
            <a:prstGeom prst="flowChartAlternateProcess">
              <a:avLst/>
            </a:prstGeom>
            <a:solidFill>
              <a:schemeClr val="bg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ea typeface="Calibri"/>
                  <a:cs typeface="Calibri"/>
                </a:rPr>
                <a:t>Data records to Excel table</a:t>
              </a:r>
            </a:p>
          </p:txBody>
        </p:sp>
        <p:sp>
          <p:nvSpPr>
            <p:cNvPr id="24" name="Flowchart: Alternate Process 23">
              <a:extLst>
                <a:ext uri="{FF2B5EF4-FFF2-40B4-BE49-F238E27FC236}">
                  <a16:creationId xmlns:a16="http://schemas.microsoft.com/office/drawing/2014/main" id="{BC4528DF-642F-6F35-2C29-D179C1DA1B53}"/>
                </a:ext>
              </a:extLst>
            </p:cNvPr>
            <p:cNvSpPr/>
            <p:nvPr/>
          </p:nvSpPr>
          <p:spPr>
            <a:xfrm>
              <a:off x="8443489" y="3996744"/>
              <a:ext cx="2032819" cy="1714421"/>
            </a:xfrm>
            <a:prstGeom prst="flowChartAlternateProcess">
              <a:avLst/>
            </a:prstGeom>
            <a:solidFill>
              <a:schemeClr val="bg2"/>
            </a:solidFill>
            <a:ln w="38100">
              <a:solidFill>
                <a:schemeClr val="tx2"/>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ea typeface="Calibri"/>
                  <a:cs typeface="Calibri"/>
                </a:rPr>
                <a:t>Data point is plotted on graph</a:t>
              </a:r>
            </a:p>
          </p:txBody>
        </p:sp>
      </p:grpSp>
      <p:grpSp>
        <p:nvGrpSpPr>
          <p:cNvPr id="26" name="Group 25">
            <a:extLst>
              <a:ext uri="{FF2B5EF4-FFF2-40B4-BE49-F238E27FC236}">
                <a16:creationId xmlns:a16="http://schemas.microsoft.com/office/drawing/2014/main" id="{0215DE1B-0C91-32DA-B06B-3377073C8951}"/>
              </a:ext>
            </a:extLst>
          </p:cNvPr>
          <p:cNvGrpSpPr/>
          <p:nvPr/>
        </p:nvGrpSpPr>
        <p:grpSpPr>
          <a:xfrm>
            <a:off x="2300493" y="4609686"/>
            <a:ext cx="6060556" cy="491090"/>
            <a:chOff x="2300493" y="4609686"/>
            <a:chExt cx="6060556" cy="491090"/>
          </a:xfrm>
        </p:grpSpPr>
        <p:sp>
          <p:nvSpPr>
            <p:cNvPr id="28" name="Arrow: Right 27">
              <a:extLst>
                <a:ext uri="{FF2B5EF4-FFF2-40B4-BE49-F238E27FC236}">
                  <a16:creationId xmlns:a16="http://schemas.microsoft.com/office/drawing/2014/main" id="{9F5EF2CE-2CE7-1953-B83A-AEBC49C6EC3A}"/>
                </a:ext>
              </a:extLst>
            </p:cNvPr>
            <p:cNvSpPr/>
            <p:nvPr/>
          </p:nvSpPr>
          <p:spPr>
            <a:xfrm>
              <a:off x="2300493" y="4616145"/>
              <a:ext cx="565119" cy="484631"/>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CF4205AF-96EA-32D9-B38F-29EF5D54E8B7}"/>
                </a:ext>
              </a:extLst>
            </p:cNvPr>
            <p:cNvSpPr/>
            <p:nvPr/>
          </p:nvSpPr>
          <p:spPr>
            <a:xfrm>
              <a:off x="5044981" y="4609686"/>
              <a:ext cx="565119" cy="484631"/>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C711D619-7462-54AA-5C15-8BC5F141C1FA}"/>
                </a:ext>
              </a:extLst>
            </p:cNvPr>
            <p:cNvSpPr/>
            <p:nvPr/>
          </p:nvSpPr>
          <p:spPr>
            <a:xfrm>
              <a:off x="7795930" y="4609687"/>
              <a:ext cx="565119" cy="484631"/>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Graphic 1" descr="Gears with solid fill">
            <a:extLst>
              <a:ext uri="{FF2B5EF4-FFF2-40B4-BE49-F238E27FC236}">
                <a16:creationId xmlns:a16="http://schemas.microsoft.com/office/drawing/2014/main" id="{4955059A-6CF8-6E97-5CB8-C1CE233D37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8828" y="2060010"/>
            <a:ext cx="1292951" cy="1292951"/>
          </a:xfrm>
          <a:prstGeom prst="rect">
            <a:avLst/>
          </a:prstGeom>
        </p:spPr>
      </p:pic>
      <p:pic>
        <p:nvPicPr>
          <p:cNvPr id="7" name="Graphic 6" descr="Scale with solid fill">
            <a:extLst>
              <a:ext uri="{FF2B5EF4-FFF2-40B4-BE49-F238E27FC236}">
                <a16:creationId xmlns:a16="http://schemas.microsoft.com/office/drawing/2014/main" id="{0E5EE8FC-2D80-63AE-FBE5-A173861C88D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54228" y="2029895"/>
            <a:ext cx="1351930" cy="1351930"/>
          </a:xfrm>
          <a:prstGeom prst="rect">
            <a:avLst/>
          </a:prstGeom>
        </p:spPr>
      </p:pic>
      <p:pic>
        <p:nvPicPr>
          <p:cNvPr id="10" name="Graphic 9" descr="Table with solid fill">
            <a:extLst>
              <a:ext uri="{FF2B5EF4-FFF2-40B4-BE49-F238E27FC236}">
                <a16:creationId xmlns:a16="http://schemas.microsoft.com/office/drawing/2014/main" id="{4F8AF1C5-E36C-EBA0-6806-80DD1DB92BC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22855" y="2024994"/>
            <a:ext cx="1354069" cy="1354069"/>
          </a:xfrm>
          <a:prstGeom prst="rect">
            <a:avLst/>
          </a:prstGeom>
        </p:spPr>
      </p:pic>
      <p:pic>
        <p:nvPicPr>
          <p:cNvPr id="11" name="Graphic 10" descr="Scatterplot with solid fill">
            <a:extLst>
              <a:ext uri="{FF2B5EF4-FFF2-40B4-BE49-F238E27FC236}">
                <a16:creationId xmlns:a16="http://schemas.microsoft.com/office/drawing/2014/main" id="{441642D1-412D-A711-0665-599C5DC5E16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893084" y="2139672"/>
            <a:ext cx="1133628" cy="1133628"/>
          </a:xfrm>
          <a:prstGeom prst="rect">
            <a:avLst/>
          </a:prstGeom>
        </p:spPr>
      </p:pic>
    </p:spTree>
    <p:extLst>
      <p:ext uri="{BB962C8B-B14F-4D97-AF65-F5344CB8AC3E}">
        <p14:creationId xmlns:p14="http://schemas.microsoft.com/office/powerpoint/2010/main" val="37194460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BA592E-4B2D-1D9C-EE9C-DDAD2D76CA1F}"/>
              </a:ext>
            </a:extLst>
          </p:cNvPr>
          <p:cNvSpPr>
            <a:spLocks noGrp="1"/>
          </p:cNvSpPr>
          <p:nvPr>
            <p:ph type="ftr" sz="quarter" idx="11"/>
          </p:nvPr>
        </p:nvSpPr>
        <p:spPr/>
        <p:txBody>
          <a:bodyPr/>
          <a:lstStyle/>
          <a:p>
            <a:r>
              <a:rPr lang="en-US" sz="1200">
                <a:solidFill>
                  <a:srgbClr val="898989"/>
                </a:solidFill>
                <a:latin typeface="Calibri"/>
              </a:rPr>
              <a:t>Team 513</a:t>
            </a:r>
            <a:r>
              <a:rPr lang="en-US" sz="1200">
                <a:solidFill>
                  <a:srgbClr val="898989"/>
                </a:solidFill>
                <a:latin typeface="Calibri"/>
                <a:ea typeface="Calibri"/>
                <a:cs typeface="Calibri"/>
              </a:rPr>
              <a:t>​</a:t>
            </a:r>
            <a:endParaRPr lang="en-US"/>
          </a:p>
        </p:txBody>
      </p:sp>
      <p:sp>
        <p:nvSpPr>
          <p:cNvPr id="7" name="Slide Number Placeholder 6">
            <a:extLst>
              <a:ext uri="{FF2B5EF4-FFF2-40B4-BE49-F238E27FC236}">
                <a16:creationId xmlns:a16="http://schemas.microsoft.com/office/drawing/2014/main" id="{3B33B195-BA25-87D6-6D5F-0905D3899532}"/>
              </a:ext>
            </a:extLst>
          </p:cNvPr>
          <p:cNvSpPr>
            <a:spLocks noGrp="1"/>
          </p:cNvSpPr>
          <p:nvPr>
            <p:ph type="sldNum" sz="quarter" idx="12"/>
          </p:nvPr>
        </p:nvSpPr>
        <p:spPr/>
        <p:txBody>
          <a:bodyPr/>
          <a:lstStyle/>
          <a:p>
            <a:fld id="{A5AEF524-62EC-C340-82A1-9F47B6C43E55}" type="slidenum">
              <a:rPr lang="en-US" smtClean="0"/>
              <a:pPr/>
              <a:t>23</a:t>
            </a:fld>
            <a:endParaRPr lang="en-US"/>
          </a:p>
        </p:txBody>
      </p:sp>
      <p:sp>
        <p:nvSpPr>
          <p:cNvPr id="5" name="Title 4">
            <a:extLst>
              <a:ext uri="{FF2B5EF4-FFF2-40B4-BE49-F238E27FC236}">
                <a16:creationId xmlns:a16="http://schemas.microsoft.com/office/drawing/2014/main" id="{E863A202-243F-CDAC-0113-EDD52D4E2530}"/>
              </a:ext>
            </a:extLst>
          </p:cNvPr>
          <p:cNvSpPr>
            <a:spLocks noGrp="1"/>
          </p:cNvSpPr>
          <p:nvPr>
            <p:ph type="title"/>
          </p:nvPr>
        </p:nvSpPr>
        <p:spPr/>
        <p:txBody>
          <a:bodyPr/>
          <a:lstStyle/>
          <a:p>
            <a:r>
              <a:rPr lang="en-US"/>
              <a:t>Future Work</a:t>
            </a:r>
          </a:p>
        </p:txBody>
      </p:sp>
      <p:graphicFrame>
        <p:nvGraphicFramePr>
          <p:cNvPr id="9" name="Content Placeholder 8">
            <a:extLst>
              <a:ext uri="{FF2B5EF4-FFF2-40B4-BE49-F238E27FC236}">
                <a16:creationId xmlns:a16="http://schemas.microsoft.com/office/drawing/2014/main" id="{250AA210-6315-C83F-186D-0FB4F6807A0B}"/>
              </a:ext>
            </a:extLst>
          </p:cNvPr>
          <p:cNvGraphicFramePr>
            <a:graphicFrameLocks noGrp="1"/>
          </p:cNvGraphicFramePr>
          <p:nvPr>
            <p:ph idx="1"/>
            <p:extLst>
              <p:ext uri="{D42A27DB-BD31-4B8C-83A1-F6EECF244321}">
                <p14:modId xmlns:p14="http://schemas.microsoft.com/office/powerpoint/2010/main" val="319379383"/>
              </p:ext>
            </p:extLst>
          </p:nvPr>
        </p:nvGraphicFramePr>
        <p:xfrm>
          <a:off x="533400" y="1825625"/>
          <a:ext cx="9601200" cy="434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2" name="TextBox 141">
            <a:extLst>
              <a:ext uri="{FF2B5EF4-FFF2-40B4-BE49-F238E27FC236}">
                <a16:creationId xmlns:a16="http://schemas.microsoft.com/office/drawing/2014/main" id="{01710ED2-3372-573D-9EC7-4A240C605069}"/>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Liora Louis</a:t>
            </a:r>
          </a:p>
        </p:txBody>
      </p:sp>
    </p:spTree>
    <p:extLst>
      <p:ext uri="{BB962C8B-B14F-4D97-AF65-F5344CB8AC3E}">
        <p14:creationId xmlns:p14="http://schemas.microsoft.com/office/powerpoint/2010/main" val="26479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graphicEl>
                                              <a:dgm id="{08F15F53-9DA8-4B46-85B9-D6003B8E6794}"/>
                                            </p:graphicEl>
                                          </p:spTgt>
                                        </p:tgtEl>
                                        <p:attrNameLst>
                                          <p:attrName>style.visibility</p:attrName>
                                        </p:attrNameLst>
                                      </p:cBhvr>
                                      <p:to>
                                        <p:strVal val="visible"/>
                                      </p:to>
                                    </p:set>
                                    <p:anim calcmode="lin" valueType="num">
                                      <p:cBhvr additive="base">
                                        <p:cTn id="7" dur="500" fill="hold"/>
                                        <p:tgtEl>
                                          <p:spTgt spid="9">
                                            <p:graphicEl>
                                              <a:dgm id="{08F15F53-9DA8-4B46-85B9-D6003B8E6794}"/>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
                                            <p:graphicEl>
                                              <a:dgm id="{08F15F53-9DA8-4B46-85B9-D6003B8E6794}"/>
                                            </p:graphic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graphicEl>
                                              <a:dgm id="{E9796418-37A9-4272-932C-6A1451B8050F}"/>
                                            </p:graphicEl>
                                          </p:spTgt>
                                        </p:tgtEl>
                                        <p:attrNameLst>
                                          <p:attrName>style.visibility</p:attrName>
                                        </p:attrNameLst>
                                      </p:cBhvr>
                                      <p:to>
                                        <p:strVal val="visible"/>
                                      </p:to>
                                    </p:set>
                                    <p:anim calcmode="lin" valueType="num">
                                      <p:cBhvr additive="base">
                                        <p:cTn id="13" dur="500" fill="hold"/>
                                        <p:tgtEl>
                                          <p:spTgt spid="9">
                                            <p:graphicEl>
                                              <a:dgm id="{E9796418-37A9-4272-932C-6A1451B8050F}"/>
                                            </p:graphic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graphicEl>
                                              <a:dgm id="{E9796418-37A9-4272-932C-6A1451B8050F}"/>
                                            </p:graphic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
                                            <p:graphicEl>
                                              <a:dgm id="{ECCD086A-CDA5-4A8B-A77A-81D03EE68353}"/>
                                            </p:graphicEl>
                                          </p:spTgt>
                                        </p:tgtEl>
                                        <p:attrNameLst>
                                          <p:attrName>style.visibility</p:attrName>
                                        </p:attrNameLst>
                                      </p:cBhvr>
                                      <p:to>
                                        <p:strVal val="visible"/>
                                      </p:to>
                                    </p:set>
                                    <p:anim calcmode="lin" valueType="num">
                                      <p:cBhvr additive="base">
                                        <p:cTn id="19" dur="500" fill="hold"/>
                                        <p:tgtEl>
                                          <p:spTgt spid="9">
                                            <p:graphicEl>
                                              <a:dgm id="{ECCD086A-CDA5-4A8B-A77A-81D03EE68353}"/>
                                            </p:graphic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
                                            <p:graphicEl>
                                              <a:dgm id="{ECCD086A-CDA5-4A8B-A77A-81D03EE68353}"/>
                                            </p:graphic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
                                            <p:graphicEl>
                                              <a:dgm id="{68E4079D-1BF3-4F66-8F9E-92FAB321505F}"/>
                                            </p:graphicEl>
                                          </p:spTgt>
                                        </p:tgtEl>
                                        <p:attrNameLst>
                                          <p:attrName>style.visibility</p:attrName>
                                        </p:attrNameLst>
                                      </p:cBhvr>
                                      <p:to>
                                        <p:strVal val="visible"/>
                                      </p:to>
                                    </p:set>
                                    <p:anim calcmode="lin" valueType="num">
                                      <p:cBhvr additive="base">
                                        <p:cTn id="25" dur="500" fill="hold"/>
                                        <p:tgtEl>
                                          <p:spTgt spid="9">
                                            <p:graphicEl>
                                              <a:dgm id="{68E4079D-1BF3-4F66-8F9E-92FAB321505F}"/>
                                            </p:graphic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
                                            <p:graphicEl>
                                              <a:dgm id="{68E4079D-1BF3-4F66-8F9E-92FAB321505F}"/>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83DDBD5-F4AD-C0F8-62E9-B18E1A40195B}"/>
              </a:ext>
            </a:extLst>
          </p:cNvPr>
          <p:cNvSpPr>
            <a:spLocks noGrp="1"/>
          </p:cNvSpPr>
          <p:nvPr>
            <p:ph type="title"/>
          </p:nvPr>
        </p:nvSpPr>
        <p:spPr>
          <a:xfrm>
            <a:off x="813816" y="457200"/>
            <a:ext cx="8485632" cy="960276"/>
          </a:xfrm>
        </p:spPr>
        <p:txBody>
          <a:bodyPr/>
          <a:lstStyle/>
          <a:p>
            <a:endParaRPr lang="en-US"/>
          </a:p>
        </p:txBody>
      </p:sp>
      <p:sp>
        <p:nvSpPr>
          <p:cNvPr id="6" name="Footer Placeholder 5">
            <a:extLst>
              <a:ext uri="{FF2B5EF4-FFF2-40B4-BE49-F238E27FC236}">
                <a16:creationId xmlns:a16="http://schemas.microsoft.com/office/drawing/2014/main" id="{AD2B5314-6557-CFA9-69C4-4CD8BF1C6C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E2CAA6-39DA-A9AA-B3A3-0253FC110766}"/>
              </a:ext>
            </a:extLst>
          </p:cNvPr>
          <p:cNvSpPr>
            <a:spLocks noGrp="1"/>
          </p:cNvSpPr>
          <p:nvPr>
            <p:ph type="sldNum" sz="quarter" idx="12"/>
          </p:nvPr>
        </p:nvSpPr>
        <p:spPr/>
        <p:txBody>
          <a:bodyPr/>
          <a:lstStyle/>
          <a:p>
            <a:fld id="{A5AEF524-62EC-C340-82A1-9F47B6C43E55}" type="slidenum">
              <a:rPr lang="en-US" smtClean="0"/>
              <a:t>24</a:t>
            </a:fld>
            <a:endParaRPr lang="en-US"/>
          </a:p>
        </p:txBody>
      </p:sp>
      <p:sp>
        <p:nvSpPr>
          <p:cNvPr id="5" name="Content Placeholder 4">
            <a:extLst>
              <a:ext uri="{FF2B5EF4-FFF2-40B4-BE49-F238E27FC236}">
                <a16:creationId xmlns:a16="http://schemas.microsoft.com/office/drawing/2014/main" id="{AA191508-FE6A-2739-A54C-A4646490F7D8}"/>
              </a:ext>
            </a:extLst>
          </p:cNvPr>
          <p:cNvSpPr>
            <a:spLocks noGrp="1"/>
          </p:cNvSpPr>
          <p:nvPr>
            <p:ph idx="4294967295"/>
          </p:nvPr>
        </p:nvSpPr>
        <p:spPr>
          <a:xfrm>
            <a:off x="0" y="1825625"/>
            <a:ext cx="9144000" cy="4346575"/>
          </a:xfrm>
        </p:spPr>
        <p:txBody>
          <a:bodyPr/>
          <a:lstStyle/>
          <a:p>
            <a:r>
              <a:rPr lang="en-US" sz="1000">
                <a:cs typeface="Times New Roman" panose="02020603050405020304" pitchFamily="18" charset="0"/>
              </a:rPr>
              <a:t>This is 10-point</a:t>
            </a:r>
          </a:p>
          <a:p>
            <a:r>
              <a:rPr lang="en-US" sz="1500">
                <a:cs typeface="Times New Roman" panose="02020603050405020304" pitchFamily="18" charset="0"/>
              </a:rPr>
              <a:t>This is 15–point Times</a:t>
            </a:r>
          </a:p>
          <a:p>
            <a:r>
              <a:rPr lang="en-US" sz="2000">
                <a:cs typeface="Times New Roman" panose="02020603050405020304" pitchFamily="18" charset="0"/>
              </a:rPr>
              <a:t>This is 20–point </a:t>
            </a:r>
          </a:p>
          <a:p>
            <a:r>
              <a:rPr lang="en-US" sz="2500">
                <a:cs typeface="Times New Roman" panose="02020603050405020304" pitchFamily="18" charset="0"/>
              </a:rPr>
              <a:t>This is 25–point</a:t>
            </a:r>
          </a:p>
          <a:p>
            <a:r>
              <a:rPr lang="en-US" sz="3000">
                <a:cs typeface="Times New Roman" panose="02020603050405020304" pitchFamily="18" charset="0"/>
              </a:rPr>
              <a:t>This is 30–point</a:t>
            </a:r>
          </a:p>
          <a:p>
            <a:r>
              <a:rPr lang="en-US" sz="3500">
                <a:cs typeface="Times New Roman" panose="02020603050405020304" pitchFamily="18" charset="0"/>
              </a:rPr>
              <a:t>This is 35–point</a:t>
            </a:r>
          </a:p>
          <a:p>
            <a:r>
              <a:rPr lang="en-US" sz="4000">
                <a:cs typeface="Times New Roman" panose="02020603050405020304" pitchFamily="18" charset="0"/>
              </a:rPr>
              <a:t>This is 40–point</a:t>
            </a:r>
          </a:p>
          <a:p>
            <a:r>
              <a:rPr lang="en-US" sz="5000">
                <a:cs typeface="Times New Roman" panose="02020603050405020304" pitchFamily="18" charset="0"/>
              </a:rPr>
              <a:t>This is 50–point</a:t>
            </a:r>
          </a:p>
          <a:p>
            <a:r>
              <a:rPr lang="en-US" sz="6000">
                <a:cs typeface="Times New Roman" panose="02020603050405020304" pitchFamily="18" charset="0"/>
              </a:rPr>
              <a:t>This is 60–point</a:t>
            </a:r>
          </a:p>
          <a:p>
            <a:r>
              <a:rPr lang="en-US" sz="7200">
                <a:cs typeface="Times New Roman" panose="02020603050405020304" pitchFamily="18" charset="0"/>
              </a:rPr>
              <a:t>This is 72–point</a:t>
            </a:r>
            <a:endParaRPr lang="en-US" sz="7200"/>
          </a:p>
        </p:txBody>
      </p:sp>
    </p:spTree>
    <p:extLst>
      <p:ext uri="{BB962C8B-B14F-4D97-AF65-F5344CB8AC3E}">
        <p14:creationId xmlns:p14="http://schemas.microsoft.com/office/powerpoint/2010/main" val="13102546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00E79C-1FFA-ED60-9F32-5D714226D770}"/>
              </a:ext>
            </a:extLst>
          </p:cNvPr>
          <p:cNvSpPr>
            <a:spLocks noGrp="1"/>
          </p:cNvSpPr>
          <p:nvPr>
            <p:ph type="title"/>
          </p:nvPr>
        </p:nvSpPr>
        <p:spPr>
          <a:xfrm>
            <a:off x="813816" y="457200"/>
            <a:ext cx="8485632" cy="960276"/>
          </a:xfrm>
        </p:spPr>
        <p:txBody>
          <a:bodyPr/>
          <a:lstStyle/>
          <a:p>
            <a:r>
              <a:rPr lang="en-US"/>
              <a:t>College of Engineering Color Palette</a:t>
            </a:r>
          </a:p>
        </p:txBody>
      </p:sp>
      <p:sp>
        <p:nvSpPr>
          <p:cNvPr id="6" name="Footer Placeholder 5">
            <a:extLst>
              <a:ext uri="{FF2B5EF4-FFF2-40B4-BE49-F238E27FC236}">
                <a16:creationId xmlns:a16="http://schemas.microsoft.com/office/drawing/2014/main" id="{6C751149-ADCE-589D-F0CE-DEE40BEF4C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A5E775-733A-DFBF-FD27-84FF8D868072}"/>
              </a:ext>
            </a:extLst>
          </p:cNvPr>
          <p:cNvSpPr>
            <a:spLocks noGrp="1"/>
          </p:cNvSpPr>
          <p:nvPr>
            <p:ph type="sldNum" sz="quarter" idx="12"/>
          </p:nvPr>
        </p:nvSpPr>
        <p:spPr/>
        <p:txBody>
          <a:bodyPr/>
          <a:lstStyle/>
          <a:p>
            <a:fld id="{A5AEF524-62EC-C340-82A1-9F47B6C43E55}" type="slidenum">
              <a:rPr lang="en-US" smtClean="0"/>
              <a:t>25</a:t>
            </a:fld>
            <a:endParaRPr lang="en-US"/>
          </a:p>
        </p:txBody>
      </p:sp>
      <p:grpSp>
        <p:nvGrpSpPr>
          <p:cNvPr id="50" name="Group 49">
            <a:extLst>
              <a:ext uri="{FF2B5EF4-FFF2-40B4-BE49-F238E27FC236}">
                <a16:creationId xmlns:a16="http://schemas.microsoft.com/office/drawing/2014/main" id="{28CEF3AF-B294-C1BD-00F5-27105F1D5417}"/>
              </a:ext>
            </a:extLst>
          </p:cNvPr>
          <p:cNvGrpSpPr/>
          <p:nvPr/>
        </p:nvGrpSpPr>
        <p:grpSpPr>
          <a:xfrm>
            <a:off x="726948" y="3457771"/>
            <a:ext cx="2214949" cy="1376065"/>
            <a:chOff x="813816" y="3548191"/>
            <a:chExt cx="2214949" cy="1376065"/>
          </a:xfrm>
        </p:grpSpPr>
        <p:sp>
          <p:nvSpPr>
            <p:cNvPr id="42" name="TextBox 41">
              <a:extLst>
                <a:ext uri="{FF2B5EF4-FFF2-40B4-BE49-F238E27FC236}">
                  <a16:creationId xmlns:a16="http://schemas.microsoft.com/office/drawing/2014/main" id="{1199108F-E912-35ED-35EA-F98C0096E6A8}"/>
                </a:ext>
              </a:extLst>
            </p:cNvPr>
            <p:cNvSpPr txBox="1"/>
            <p:nvPr/>
          </p:nvSpPr>
          <p:spPr>
            <a:xfrm>
              <a:off x="813816" y="4462591"/>
              <a:ext cx="647678" cy="46166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Fang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Orange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16D0CA7-DF62-1574-73F4-A869EAC9B818}"/>
                </a:ext>
              </a:extLst>
            </p:cNvPr>
            <p:cNvSpPr txBox="1"/>
            <p:nvPr/>
          </p:nvSpPr>
          <p:spPr>
            <a:xfrm>
              <a:off x="1728216" y="3548191"/>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238, 118, 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#EE7624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CMYK:2, 66, 99, 0</a:t>
              </a:r>
            </a:p>
          </p:txBody>
        </p:sp>
        <p:sp>
          <p:nvSpPr>
            <p:cNvPr id="44" name="Rectangle 43">
              <a:extLst>
                <a:ext uri="{FF2B5EF4-FFF2-40B4-BE49-F238E27FC236}">
                  <a16:creationId xmlns:a16="http://schemas.microsoft.com/office/drawing/2014/main" id="{4821A2C9-F1B8-2DA5-F53E-12DAF668F2DC}"/>
                </a:ext>
              </a:extLst>
            </p:cNvPr>
            <p:cNvSpPr/>
            <p:nvPr/>
          </p:nvSpPr>
          <p:spPr>
            <a:xfrm>
              <a:off x="813816" y="3548191"/>
              <a:ext cx="914400" cy="9144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52" name="Group 51">
            <a:extLst>
              <a:ext uri="{FF2B5EF4-FFF2-40B4-BE49-F238E27FC236}">
                <a16:creationId xmlns:a16="http://schemas.microsoft.com/office/drawing/2014/main" id="{4CB5FBA2-8AE7-4580-4724-D27539910638}"/>
              </a:ext>
            </a:extLst>
          </p:cNvPr>
          <p:cNvGrpSpPr/>
          <p:nvPr/>
        </p:nvGrpSpPr>
        <p:grpSpPr>
          <a:xfrm>
            <a:off x="3502514" y="3457771"/>
            <a:ext cx="2334277" cy="1200329"/>
            <a:chOff x="3698263" y="5077310"/>
            <a:chExt cx="2334277" cy="1200329"/>
          </a:xfrm>
        </p:grpSpPr>
        <p:sp>
          <p:nvSpPr>
            <p:cNvPr id="27" name="Rectangle 26">
              <a:extLst>
                <a:ext uri="{FF2B5EF4-FFF2-40B4-BE49-F238E27FC236}">
                  <a16:creationId xmlns:a16="http://schemas.microsoft.com/office/drawing/2014/main" id="{98C18170-F47E-2C2C-A75A-08DAB670C526}"/>
                </a:ext>
              </a:extLst>
            </p:cNvPr>
            <p:cNvSpPr/>
            <p:nvPr/>
          </p:nvSpPr>
          <p:spPr>
            <a:xfrm>
              <a:off x="3698263" y="5077310"/>
              <a:ext cx="914400" cy="914400"/>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28" name="TextBox 27">
              <a:extLst>
                <a:ext uri="{FF2B5EF4-FFF2-40B4-BE49-F238E27FC236}">
                  <a16:creationId xmlns:a16="http://schemas.microsoft.com/office/drawing/2014/main" id="{B5EBF460-96EF-EEF1-2694-568119F86A8C}"/>
                </a:ext>
              </a:extLst>
            </p:cNvPr>
            <p:cNvSpPr txBox="1"/>
            <p:nvPr/>
          </p:nvSpPr>
          <p:spPr>
            <a:xfrm>
              <a:off x="3698263" y="5996175"/>
              <a:ext cx="57394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White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5D41AD1-0181-BA37-8138-9FA849C8DBDF}"/>
                </a:ext>
              </a:extLst>
            </p:cNvPr>
            <p:cNvSpPr txBox="1"/>
            <p:nvPr/>
          </p:nvSpPr>
          <p:spPr>
            <a:xfrm>
              <a:off x="4612664" y="5077310"/>
              <a:ext cx="1419876"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PMS 000C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255, 255, 255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#FFFFFF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0, 0, 0</a:t>
              </a:r>
            </a:p>
          </p:txBody>
        </p:sp>
      </p:grpSp>
      <p:grpSp>
        <p:nvGrpSpPr>
          <p:cNvPr id="51" name="Group 50">
            <a:extLst>
              <a:ext uri="{FF2B5EF4-FFF2-40B4-BE49-F238E27FC236}">
                <a16:creationId xmlns:a16="http://schemas.microsoft.com/office/drawing/2014/main" id="{EDF751E7-DD89-EC17-F17B-38CCEE19D726}"/>
              </a:ext>
            </a:extLst>
          </p:cNvPr>
          <p:cNvGrpSpPr/>
          <p:nvPr/>
        </p:nvGrpSpPr>
        <p:grpSpPr>
          <a:xfrm>
            <a:off x="3502514" y="2020824"/>
            <a:ext cx="2195521" cy="1200329"/>
            <a:chOff x="813816" y="5074209"/>
            <a:chExt cx="2195521" cy="1200329"/>
          </a:xfrm>
        </p:grpSpPr>
        <p:sp>
          <p:nvSpPr>
            <p:cNvPr id="39" name="Rectangle 38">
              <a:extLst>
                <a:ext uri="{FF2B5EF4-FFF2-40B4-BE49-F238E27FC236}">
                  <a16:creationId xmlns:a16="http://schemas.microsoft.com/office/drawing/2014/main" id="{847C730E-ECA7-4F05-CCC3-54218DE049F3}"/>
                </a:ext>
              </a:extLst>
            </p:cNvPr>
            <p:cNvSpPr/>
            <p:nvPr/>
          </p:nvSpPr>
          <p:spPr>
            <a:xfrm>
              <a:off x="813816" y="5074209"/>
              <a:ext cx="914400" cy="9144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0" name="TextBox 39">
              <a:extLst>
                <a:ext uri="{FF2B5EF4-FFF2-40B4-BE49-F238E27FC236}">
                  <a16:creationId xmlns:a16="http://schemas.microsoft.com/office/drawing/2014/main" id="{62020829-0E95-DD9B-714C-11D6FFBF799B}"/>
                </a:ext>
              </a:extLst>
            </p:cNvPr>
            <p:cNvSpPr txBox="1"/>
            <p:nvPr/>
          </p:nvSpPr>
          <p:spPr>
            <a:xfrm>
              <a:off x="813816" y="5996175"/>
              <a:ext cx="52290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Black</a:t>
              </a:r>
            </a:p>
          </p:txBody>
        </p:sp>
        <p:sp>
          <p:nvSpPr>
            <p:cNvPr id="41" name="TextBox 40">
              <a:extLst>
                <a:ext uri="{FF2B5EF4-FFF2-40B4-BE49-F238E27FC236}">
                  <a16:creationId xmlns:a16="http://schemas.microsoft.com/office/drawing/2014/main" id="{2CEA4394-CC9D-6FBB-FA26-706076D0B467}"/>
                </a:ext>
              </a:extLst>
            </p:cNvPr>
            <p:cNvSpPr txBox="1"/>
            <p:nvPr/>
          </p:nvSpPr>
          <p:spPr>
            <a:xfrm>
              <a:off x="1728217" y="5074209"/>
              <a:ext cx="1281120"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Black 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0,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#000000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CMYK:0, 0, 0, 100</a:t>
              </a:r>
            </a:p>
          </p:txBody>
        </p:sp>
      </p:grpSp>
      <p:grpSp>
        <p:nvGrpSpPr>
          <p:cNvPr id="3" name="Group 2">
            <a:extLst>
              <a:ext uri="{FF2B5EF4-FFF2-40B4-BE49-F238E27FC236}">
                <a16:creationId xmlns:a16="http://schemas.microsoft.com/office/drawing/2014/main" id="{8C8B1F45-3E30-2793-7D29-688626F81CE2}"/>
              </a:ext>
            </a:extLst>
          </p:cNvPr>
          <p:cNvGrpSpPr/>
          <p:nvPr/>
        </p:nvGrpSpPr>
        <p:grpSpPr>
          <a:xfrm>
            <a:off x="726948" y="2020824"/>
            <a:ext cx="2380763" cy="1200329"/>
            <a:chOff x="813817" y="2011729"/>
            <a:chExt cx="2380763" cy="1200329"/>
          </a:xfrm>
        </p:grpSpPr>
        <p:sp>
          <p:nvSpPr>
            <p:cNvPr id="30" name="TextBox 29">
              <a:extLst>
                <a:ext uri="{FF2B5EF4-FFF2-40B4-BE49-F238E27FC236}">
                  <a16:creationId xmlns:a16="http://schemas.microsoft.com/office/drawing/2014/main" id="{D5045287-B2F2-024E-BF22-C50C5657B42C}"/>
                </a:ext>
              </a:extLst>
            </p:cNvPr>
            <p:cNvSpPr txBox="1"/>
            <p:nvPr/>
          </p:nvSpPr>
          <p:spPr>
            <a:xfrm>
              <a:off x="813817" y="2933695"/>
              <a:ext cx="624466"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Garnet</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E0E68166-254D-0205-3782-F4F28D154D36}"/>
                </a:ext>
              </a:extLst>
            </p:cNvPr>
            <p:cNvSpPr txBox="1"/>
            <p:nvPr/>
          </p:nvSpPr>
          <p:spPr>
            <a:xfrm>
              <a:off x="1728217" y="2011729"/>
              <a:ext cx="1466363"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PMS 195 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120, 47, 64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#782F40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CMYK:19, 90, 50, 55</a:t>
              </a:r>
            </a:p>
          </p:txBody>
        </p:sp>
        <p:sp>
          <p:nvSpPr>
            <p:cNvPr id="32" name="Rectangle 31">
              <a:extLst>
                <a:ext uri="{FF2B5EF4-FFF2-40B4-BE49-F238E27FC236}">
                  <a16:creationId xmlns:a16="http://schemas.microsoft.com/office/drawing/2014/main" id="{8FD49C78-148F-ADF9-04DD-1E8FBB32EAD7}"/>
                </a:ext>
              </a:extLst>
            </p:cNvPr>
            <p:cNvSpPr/>
            <p:nvPr/>
          </p:nvSpPr>
          <p:spPr>
            <a:xfrm>
              <a:off x="813817" y="2011729"/>
              <a:ext cx="914400" cy="9144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spTree>
    <p:extLst>
      <p:ext uri="{BB962C8B-B14F-4D97-AF65-F5344CB8AC3E}">
        <p14:creationId xmlns:p14="http://schemas.microsoft.com/office/powerpoint/2010/main" val="11636567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00E79C-1FFA-ED60-9F32-5D714226D770}"/>
              </a:ext>
            </a:extLst>
          </p:cNvPr>
          <p:cNvSpPr>
            <a:spLocks noGrp="1"/>
          </p:cNvSpPr>
          <p:nvPr>
            <p:ph type="title"/>
          </p:nvPr>
        </p:nvSpPr>
        <p:spPr>
          <a:xfrm>
            <a:off x="813816" y="457200"/>
            <a:ext cx="8485632" cy="960276"/>
          </a:xfrm>
        </p:spPr>
        <p:txBody>
          <a:bodyPr/>
          <a:lstStyle/>
          <a:p>
            <a:r>
              <a:rPr lang="en-US"/>
              <a:t>Accent Color Palette</a:t>
            </a:r>
          </a:p>
        </p:txBody>
      </p:sp>
      <p:sp>
        <p:nvSpPr>
          <p:cNvPr id="57" name="Footer Placeholder 56">
            <a:extLst>
              <a:ext uri="{FF2B5EF4-FFF2-40B4-BE49-F238E27FC236}">
                <a16:creationId xmlns:a16="http://schemas.microsoft.com/office/drawing/2014/main" id="{4273B565-5CD0-FCEF-5E90-E7416D7DC8D3}"/>
              </a:ext>
            </a:extLst>
          </p:cNvPr>
          <p:cNvSpPr>
            <a:spLocks noGrp="1"/>
          </p:cNvSpPr>
          <p:nvPr>
            <p:ph type="ftr" sz="quarter" idx="11"/>
          </p:nvPr>
        </p:nvSpPr>
        <p:spPr/>
        <p:txBody>
          <a:bodyPr/>
          <a:lstStyle/>
          <a:p>
            <a:endParaRPr lang="en-US"/>
          </a:p>
        </p:txBody>
      </p:sp>
      <p:sp>
        <p:nvSpPr>
          <p:cNvPr id="58" name="Slide Number Placeholder 57">
            <a:extLst>
              <a:ext uri="{FF2B5EF4-FFF2-40B4-BE49-F238E27FC236}">
                <a16:creationId xmlns:a16="http://schemas.microsoft.com/office/drawing/2014/main" id="{DF8F76D7-4CC7-0CE6-2388-24F614417599}"/>
              </a:ext>
            </a:extLst>
          </p:cNvPr>
          <p:cNvSpPr>
            <a:spLocks noGrp="1"/>
          </p:cNvSpPr>
          <p:nvPr>
            <p:ph type="sldNum" sz="quarter" idx="12"/>
          </p:nvPr>
        </p:nvSpPr>
        <p:spPr/>
        <p:txBody>
          <a:bodyPr/>
          <a:lstStyle/>
          <a:p>
            <a:fld id="{A5AEF524-62EC-C340-82A1-9F47B6C43E55}" type="slidenum">
              <a:rPr lang="en-US" smtClean="0"/>
              <a:t>26</a:t>
            </a:fld>
            <a:endParaRPr lang="en-US"/>
          </a:p>
        </p:txBody>
      </p:sp>
      <p:grpSp>
        <p:nvGrpSpPr>
          <p:cNvPr id="47" name="Group 46">
            <a:extLst>
              <a:ext uri="{FF2B5EF4-FFF2-40B4-BE49-F238E27FC236}">
                <a16:creationId xmlns:a16="http://schemas.microsoft.com/office/drawing/2014/main" id="{C2229FD4-8C3B-7907-1579-308E6D9B13AB}"/>
              </a:ext>
            </a:extLst>
          </p:cNvPr>
          <p:cNvGrpSpPr/>
          <p:nvPr/>
        </p:nvGrpSpPr>
        <p:grpSpPr>
          <a:xfrm>
            <a:off x="726948" y="2011729"/>
            <a:ext cx="2057855" cy="1191399"/>
            <a:chOff x="6566680" y="5081775"/>
            <a:chExt cx="2057855" cy="1191399"/>
          </a:xfrm>
        </p:grpSpPr>
        <p:sp>
          <p:nvSpPr>
            <p:cNvPr id="12" name="Rectangle 11">
              <a:extLst>
                <a:ext uri="{FF2B5EF4-FFF2-40B4-BE49-F238E27FC236}">
                  <a16:creationId xmlns:a16="http://schemas.microsoft.com/office/drawing/2014/main" id="{906A98FD-E663-8232-9317-7F915715D15A}"/>
                </a:ext>
              </a:extLst>
            </p:cNvPr>
            <p:cNvSpPr/>
            <p:nvPr/>
          </p:nvSpPr>
          <p:spPr>
            <a:xfrm>
              <a:off x="6566680" y="5081775"/>
              <a:ext cx="914400" cy="9144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3" name="TextBox 12">
              <a:extLst>
                <a:ext uri="{FF2B5EF4-FFF2-40B4-BE49-F238E27FC236}">
                  <a16:creationId xmlns:a16="http://schemas.microsoft.com/office/drawing/2014/main" id="{81D029BD-E9F1-4027-E920-4D90F619D451}"/>
                </a:ext>
              </a:extLst>
            </p:cNvPr>
            <p:cNvSpPr txBox="1"/>
            <p:nvPr/>
          </p:nvSpPr>
          <p:spPr>
            <a:xfrm>
              <a:off x="6566680" y="5996175"/>
              <a:ext cx="88126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Tardis Blue</a:t>
              </a:r>
            </a:p>
          </p:txBody>
        </p:sp>
        <p:sp>
          <p:nvSpPr>
            <p:cNvPr id="14" name="TextBox 13">
              <a:extLst>
                <a:ext uri="{FF2B5EF4-FFF2-40B4-BE49-F238E27FC236}">
                  <a16:creationId xmlns:a16="http://schemas.microsoft.com/office/drawing/2014/main" id="{4C8DF581-1E7B-D43C-FEDB-EAAD386C6209}"/>
                </a:ext>
              </a:extLst>
            </p:cNvPr>
            <p:cNvSpPr txBox="1"/>
            <p:nvPr/>
          </p:nvSpPr>
          <p:spPr>
            <a:xfrm>
              <a:off x="7481080" y="5081775"/>
              <a:ext cx="114345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59, 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#003B6F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52" name="Group 51">
            <a:extLst>
              <a:ext uri="{FF2B5EF4-FFF2-40B4-BE49-F238E27FC236}">
                <a16:creationId xmlns:a16="http://schemas.microsoft.com/office/drawing/2014/main" id="{4CB5FBA2-8AE7-4580-4724-D27539910638}"/>
              </a:ext>
            </a:extLst>
          </p:cNvPr>
          <p:cNvGrpSpPr/>
          <p:nvPr/>
        </p:nvGrpSpPr>
        <p:grpSpPr>
          <a:xfrm>
            <a:off x="3558551" y="5081093"/>
            <a:ext cx="2214950" cy="1195864"/>
            <a:chOff x="3698263" y="5077310"/>
            <a:chExt cx="2214950" cy="1195864"/>
          </a:xfrm>
        </p:grpSpPr>
        <p:sp>
          <p:nvSpPr>
            <p:cNvPr id="27" name="Rectangle 26">
              <a:extLst>
                <a:ext uri="{FF2B5EF4-FFF2-40B4-BE49-F238E27FC236}">
                  <a16:creationId xmlns:a16="http://schemas.microsoft.com/office/drawing/2014/main" id="{98C18170-F47E-2C2C-A75A-08DAB670C526}"/>
                </a:ext>
              </a:extLst>
            </p:cNvPr>
            <p:cNvSpPr/>
            <p:nvPr/>
          </p:nvSpPr>
          <p:spPr>
            <a:xfrm>
              <a:off x="3698263" y="5077310"/>
              <a:ext cx="914400" cy="9144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28" name="TextBox 27">
              <a:extLst>
                <a:ext uri="{FF2B5EF4-FFF2-40B4-BE49-F238E27FC236}">
                  <a16:creationId xmlns:a16="http://schemas.microsoft.com/office/drawing/2014/main" id="{B5EBF460-96EF-EEF1-2694-568119F86A8C}"/>
                </a:ext>
              </a:extLst>
            </p:cNvPr>
            <p:cNvSpPr txBox="1"/>
            <p:nvPr/>
          </p:nvSpPr>
          <p:spPr>
            <a:xfrm>
              <a:off x="3698263" y="5996175"/>
              <a:ext cx="816121"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Turquoise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5D41AD1-0181-BA37-8138-9FA849C8DBDF}"/>
                </a:ext>
              </a:extLst>
            </p:cNvPr>
            <p:cNvSpPr txBox="1"/>
            <p:nvPr/>
          </p:nvSpPr>
          <p:spPr>
            <a:xfrm>
              <a:off x="4612664" y="5077310"/>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64, 224, 208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#40E0D0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a:t>
              </a:r>
            </a:p>
          </p:txBody>
        </p:sp>
      </p:grpSp>
      <p:grpSp>
        <p:nvGrpSpPr>
          <p:cNvPr id="9" name="Group 8">
            <a:extLst>
              <a:ext uri="{FF2B5EF4-FFF2-40B4-BE49-F238E27FC236}">
                <a16:creationId xmlns:a16="http://schemas.microsoft.com/office/drawing/2014/main" id="{568E79F3-56A4-139F-CA95-FB234476AD5C}"/>
              </a:ext>
            </a:extLst>
          </p:cNvPr>
          <p:cNvGrpSpPr/>
          <p:nvPr/>
        </p:nvGrpSpPr>
        <p:grpSpPr>
          <a:xfrm>
            <a:off x="6566679" y="5081093"/>
            <a:ext cx="2136402" cy="1198965"/>
            <a:chOff x="726948" y="5074209"/>
            <a:chExt cx="2136402" cy="1198965"/>
          </a:xfrm>
        </p:grpSpPr>
        <p:sp>
          <p:nvSpPr>
            <p:cNvPr id="39" name="Rectangle 38">
              <a:extLst>
                <a:ext uri="{FF2B5EF4-FFF2-40B4-BE49-F238E27FC236}">
                  <a16:creationId xmlns:a16="http://schemas.microsoft.com/office/drawing/2014/main" id="{847C730E-ECA7-4F05-CCC3-54218DE049F3}"/>
                </a:ext>
              </a:extLst>
            </p:cNvPr>
            <p:cNvSpPr/>
            <p:nvPr/>
          </p:nvSpPr>
          <p:spPr>
            <a:xfrm>
              <a:off x="726948" y="5074209"/>
              <a:ext cx="914400" cy="914400"/>
            </a:xfrm>
            <a:prstGeom prst="rect">
              <a:avLst/>
            </a:prstGeom>
            <a:solidFill>
              <a:srgbClr val="FF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0" name="TextBox 39">
              <a:extLst>
                <a:ext uri="{FF2B5EF4-FFF2-40B4-BE49-F238E27FC236}">
                  <a16:creationId xmlns:a16="http://schemas.microsoft.com/office/drawing/2014/main" id="{62020829-0E95-DD9B-714C-11D6FFBF799B}"/>
                </a:ext>
              </a:extLst>
            </p:cNvPr>
            <p:cNvSpPr txBox="1"/>
            <p:nvPr/>
          </p:nvSpPr>
          <p:spPr>
            <a:xfrm>
              <a:off x="726948" y="5996175"/>
              <a:ext cx="129279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American Orange</a:t>
              </a:r>
            </a:p>
          </p:txBody>
        </p:sp>
        <p:sp>
          <p:nvSpPr>
            <p:cNvPr id="41" name="TextBox 40">
              <a:extLst>
                <a:ext uri="{FF2B5EF4-FFF2-40B4-BE49-F238E27FC236}">
                  <a16:creationId xmlns:a16="http://schemas.microsoft.com/office/drawing/2014/main" id="{2CEA4394-CC9D-6FBB-FA26-706076D0B467}"/>
                </a:ext>
              </a:extLst>
            </p:cNvPr>
            <p:cNvSpPr txBox="1"/>
            <p:nvPr/>
          </p:nvSpPr>
          <p:spPr>
            <a:xfrm>
              <a:off x="1641349" y="5074209"/>
              <a:ext cx="1222001"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255, 139,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#FF8B00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8" name="Group 7">
            <a:extLst>
              <a:ext uri="{FF2B5EF4-FFF2-40B4-BE49-F238E27FC236}">
                <a16:creationId xmlns:a16="http://schemas.microsoft.com/office/drawing/2014/main" id="{C2495DF6-79CB-47DA-E912-E7FB138F5E58}"/>
              </a:ext>
            </a:extLst>
          </p:cNvPr>
          <p:cNvGrpSpPr/>
          <p:nvPr/>
        </p:nvGrpSpPr>
        <p:grpSpPr>
          <a:xfrm>
            <a:off x="726948" y="3546752"/>
            <a:ext cx="2394292" cy="1191399"/>
            <a:chOff x="726948" y="3546752"/>
            <a:chExt cx="2394292" cy="1191399"/>
          </a:xfrm>
        </p:grpSpPr>
        <p:sp>
          <p:nvSpPr>
            <p:cNvPr id="42" name="TextBox 41">
              <a:extLst>
                <a:ext uri="{FF2B5EF4-FFF2-40B4-BE49-F238E27FC236}">
                  <a16:creationId xmlns:a16="http://schemas.microsoft.com/office/drawing/2014/main" id="{1199108F-E912-35ED-35EA-F98C0096E6A8}"/>
                </a:ext>
              </a:extLst>
            </p:cNvPr>
            <p:cNvSpPr txBox="1"/>
            <p:nvPr/>
          </p:nvSpPr>
          <p:spPr>
            <a:xfrm>
              <a:off x="726948" y="4461152"/>
              <a:ext cx="91659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Rubine Red</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16D0CA7-DF62-1574-73F4-A869EAC9B818}"/>
                </a:ext>
              </a:extLst>
            </p:cNvPr>
            <p:cNvSpPr txBox="1"/>
            <p:nvPr/>
          </p:nvSpPr>
          <p:spPr>
            <a:xfrm>
              <a:off x="1641348" y="3546752"/>
              <a:ext cx="147989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206, 0, 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#CE0058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100, 43, 12</a:t>
              </a:r>
            </a:p>
          </p:txBody>
        </p:sp>
        <p:sp>
          <p:nvSpPr>
            <p:cNvPr id="44" name="Rectangle 43">
              <a:extLst>
                <a:ext uri="{FF2B5EF4-FFF2-40B4-BE49-F238E27FC236}">
                  <a16:creationId xmlns:a16="http://schemas.microsoft.com/office/drawing/2014/main" id="{4821A2C9-F1B8-2DA5-F53E-12DAF668F2DC}"/>
                </a:ext>
              </a:extLst>
            </p:cNvPr>
            <p:cNvSpPr/>
            <p:nvPr/>
          </p:nvSpPr>
          <p:spPr>
            <a:xfrm>
              <a:off x="726948" y="3546752"/>
              <a:ext cx="914400" cy="9144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53" name="Group 52">
            <a:extLst>
              <a:ext uri="{FF2B5EF4-FFF2-40B4-BE49-F238E27FC236}">
                <a16:creationId xmlns:a16="http://schemas.microsoft.com/office/drawing/2014/main" id="{1DA38E28-8140-BF3F-9F1A-A8018F6B7B82}"/>
              </a:ext>
            </a:extLst>
          </p:cNvPr>
          <p:cNvGrpSpPr/>
          <p:nvPr/>
        </p:nvGrpSpPr>
        <p:grpSpPr>
          <a:xfrm>
            <a:off x="726948" y="5081093"/>
            <a:ext cx="2222965" cy="1195864"/>
            <a:chOff x="3690247" y="3543726"/>
            <a:chExt cx="2222965" cy="1195864"/>
          </a:xfrm>
        </p:grpSpPr>
        <p:sp>
          <p:nvSpPr>
            <p:cNvPr id="33" name="Rectangle 32">
              <a:extLst>
                <a:ext uri="{FF2B5EF4-FFF2-40B4-BE49-F238E27FC236}">
                  <a16:creationId xmlns:a16="http://schemas.microsoft.com/office/drawing/2014/main" id="{E920A934-93AB-9180-AB68-AD81C1104679}"/>
                </a:ext>
              </a:extLst>
            </p:cNvPr>
            <p:cNvSpPr/>
            <p:nvPr/>
          </p:nvSpPr>
          <p:spPr>
            <a:xfrm>
              <a:off x="3690247" y="3543726"/>
              <a:ext cx="914400" cy="9144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34" name="TextBox 33">
              <a:extLst>
                <a:ext uri="{FF2B5EF4-FFF2-40B4-BE49-F238E27FC236}">
                  <a16:creationId xmlns:a16="http://schemas.microsoft.com/office/drawing/2014/main" id="{5240B36D-381E-1561-3E5D-EA529810F4E3}"/>
                </a:ext>
              </a:extLst>
            </p:cNvPr>
            <p:cNvSpPr txBox="1"/>
            <p:nvPr/>
          </p:nvSpPr>
          <p:spPr>
            <a:xfrm>
              <a:off x="3690247" y="4462591"/>
              <a:ext cx="74706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prstClr val="black"/>
                  </a:solidFill>
                  <a:effectLst/>
                  <a:uLnTx/>
                  <a:uFillTx/>
                  <a:latin typeface="Calibri" panose="020F0502020204030204"/>
                  <a:ea typeface="+mn-ea"/>
                  <a:cs typeface="+mn-cs"/>
                </a:rPr>
                <a:t>Asagi-iro</a:t>
              </a: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6DE07C98-ED7D-E3FF-489A-FE708B784983}"/>
                </a:ext>
              </a:extLst>
            </p:cNvPr>
            <p:cNvSpPr txBox="1"/>
            <p:nvPr/>
          </p:nvSpPr>
          <p:spPr>
            <a:xfrm>
              <a:off x="4612663" y="3543726"/>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72, 146, 155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#48929b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6" name="Group 45">
            <a:extLst>
              <a:ext uri="{FF2B5EF4-FFF2-40B4-BE49-F238E27FC236}">
                <a16:creationId xmlns:a16="http://schemas.microsoft.com/office/drawing/2014/main" id="{CCE65EA5-C26C-30C6-B186-07D6B078F79C}"/>
              </a:ext>
            </a:extLst>
          </p:cNvPr>
          <p:cNvGrpSpPr/>
          <p:nvPr/>
        </p:nvGrpSpPr>
        <p:grpSpPr>
          <a:xfrm>
            <a:off x="6566679" y="3550535"/>
            <a:ext cx="2293495" cy="1191399"/>
            <a:chOff x="6566679" y="3548191"/>
            <a:chExt cx="2293495" cy="1191399"/>
          </a:xfrm>
        </p:grpSpPr>
        <p:sp>
          <p:nvSpPr>
            <p:cNvPr id="15" name="Rectangle 14">
              <a:extLst>
                <a:ext uri="{FF2B5EF4-FFF2-40B4-BE49-F238E27FC236}">
                  <a16:creationId xmlns:a16="http://schemas.microsoft.com/office/drawing/2014/main" id="{1D64BB85-8C6D-2A6D-1ADF-BDD1B80CCD13}"/>
                </a:ext>
              </a:extLst>
            </p:cNvPr>
            <p:cNvSpPr/>
            <p:nvPr/>
          </p:nvSpPr>
          <p:spPr>
            <a:xfrm>
              <a:off x="6566679" y="3548191"/>
              <a:ext cx="914400" cy="914400"/>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6" name="TextBox 15">
              <a:extLst>
                <a:ext uri="{FF2B5EF4-FFF2-40B4-BE49-F238E27FC236}">
                  <a16:creationId xmlns:a16="http://schemas.microsoft.com/office/drawing/2014/main" id="{806D66C3-8068-2CAE-509B-9BB1C6BF1F51}"/>
                </a:ext>
              </a:extLst>
            </p:cNvPr>
            <p:cNvSpPr txBox="1"/>
            <p:nvPr/>
          </p:nvSpPr>
          <p:spPr>
            <a:xfrm>
              <a:off x="6566679" y="4462591"/>
              <a:ext cx="84324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Gainsboro</a:t>
              </a:r>
            </a:p>
          </p:txBody>
        </p:sp>
        <p:sp>
          <p:nvSpPr>
            <p:cNvPr id="17" name="TextBox 16">
              <a:extLst>
                <a:ext uri="{FF2B5EF4-FFF2-40B4-BE49-F238E27FC236}">
                  <a16:creationId xmlns:a16="http://schemas.microsoft.com/office/drawing/2014/main" id="{E714A678-45AD-BAB6-5271-DEF2141ED01A}"/>
                </a:ext>
              </a:extLst>
            </p:cNvPr>
            <p:cNvSpPr txBox="1"/>
            <p:nvPr/>
          </p:nvSpPr>
          <p:spPr>
            <a:xfrm>
              <a:off x="7481079" y="3548191"/>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220, 220, 220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#DCDCDC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9" name="Group 48">
            <a:extLst>
              <a:ext uri="{FF2B5EF4-FFF2-40B4-BE49-F238E27FC236}">
                <a16:creationId xmlns:a16="http://schemas.microsoft.com/office/drawing/2014/main" id="{B60DA90D-5162-90AF-F50D-B04C1206ACDC}"/>
              </a:ext>
            </a:extLst>
          </p:cNvPr>
          <p:cNvGrpSpPr/>
          <p:nvPr/>
        </p:nvGrpSpPr>
        <p:grpSpPr>
          <a:xfrm>
            <a:off x="3558551" y="2019295"/>
            <a:ext cx="2214950" cy="1191399"/>
            <a:chOff x="3698263" y="2019295"/>
            <a:chExt cx="2214950" cy="1191399"/>
          </a:xfrm>
        </p:grpSpPr>
        <p:sp>
          <p:nvSpPr>
            <p:cNvPr id="36" name="Rectangle 35">
              <a:extLst>
                <a:ext uri="{FF2B5EF4-FFF2-40B4-BE49-F238E27FC236}">
                  <a16:creationId xmlns:a16="http://schemas.microsoft.com/office/drawing/2014/main" id="{65092876-A0BD-0F71-2AD1-9E94904F567E}"/>
                </a:ext>
              </a:extLst>
            </p:cNvPr>
            <p:cNvSpPr/>
            <p:nvPr/>
          </p:nvSpPr>
          <p:spPr>
            <a:xfrm>
              <a:off x="3698263" y="2019295"/>
              <a:ext cx="914400" cy="9144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37" name="TextBox 36">
              <a:extLst>
                <a:ext uri="{FF2B5EF4-FFF2-40B4-BE49-F238E27FC236}">
                  <a16:creationId xmlns:a16="http://schemas.microsoft.com/office/drawing/2014/main" id="{9091FB5E-8A39-BE29-6938-B3A9C77B4E77}"/>
                </a:ext>
              </a:extLst>
            </p:cNvPr>
            <p:cNvSpPr txBox="1"/>
            <p:nvPr/>
          </p:nvSpPr>
          <p:spPr>
            <a:xfrm>
              <a:off x="3698263" y="2933695"/>
              <a:ext cx="48763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Corn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797569E-370D-2A91-B253-81EE95E2A0C6}"/>
                </a:ext>
              </a:extLst>
            </p:cNvPr>
            <p:cNvSpPr txBox="1"/>
            <p:nvPr/>
          </p:nvSpPr>
          <p:spPr>
            <a:xfrm>
              <a:off x="4612664" y="2019295"/>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251, 236, 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#FBEC5D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5" name="Group 44">
            <a:extLst>
              <a:ext uri="{FF2B5EF4-FFF2-40B4-BE49-F238E27FC236}">
                <a16:creationId xmlns:a16="http://schemas.microsoft.com/office/drawing/2014/main" id="{C8DC52F6-7843-7FF9-13CC-D53F4FBCB2E5}"/>
              </a:ext>
            </a:extLst>
          </p:cNvPr>
          <p:cNvGrpSpPr/>
          <p:nvPr/>
        </p:nvGrpSpPr>
        <p:grpSpPr>
          <a:xfrm>
            <a:off x="6566679" y="2019295"/>
            <a:ext cx="2293495" cy="1191399"/>
            <a:chOff x="6566680" y="2019295"/>
            <a:chExt cx="2293495" cy="1191399"/>
          </a:xfrm>
        </p:grpSpPr>
        <p:sp>
          <p:nvSpPr>
            <p:cNvPr id="18" name="Rectangle 17">
              <a:extLst>
                <a:ext uri="{FF2B5EF4-FFF2-40B4-BE49-F238E27FC236}">
                  <a16:creationId xmlns:a16="http://schemas.microsoft.com/office/drawing/2014/main" id="{9FCDC829-921B-3DC5-AE1D-2537A7561F34}"/>
                </a:ext>
              </a:extLst>
            </p:cNvPr>
            <p:cNvSpPr/>
            <p:nvPr/>
          </p:nvSpPr>
          <p:spPr>
            <a:xfrm>
              <a:off x="6566680" y="2019295"/>
              <a:ext cx="914400" cy="914400"/>
            </a:xfrm>
            <a:prstGeom prst="rect">
              <a:avLst/>
            </a:prstGeom>
            <a:solidFill>
              <a:srgbClr val="DBD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9" name="TextBox 18">
              <a:extLst>
                <a:ext uri="{FF2B5EF4-FFF2-40B4-BE49-F238E27FC236}">
                  <a16:creationId xmlns:a16="http://schemas.microsoft.com/office/drawing/2014/main" id="{AAB97F5E-CCEF-400D-EF8C-69532EDCEB25}"/>
                </a:ext>
              </a:extLst>
            </p:cNvPr>
            <p:cNvSpPr txBox="1"/>
            <p:nvPr/>
          </p:nvSpPr>
          <p:spPr>
            <a:xfrm>
              <a:off x="6566680" y="2933695"/>
              <a:ext cx="92486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Timberwolf</a:t>
              </a:r>
            </a:p>
          </p:txBody>
        </p:sp>
        <p:sp>
          <p:nvSpPr>
            <p:cNvPr id="20" name="TextBox 19">
              <a:extLst>
                <a:ext uri="{FF2B5EF4-FFF2-40B4-BE49-F238E27FC236}">
                  <a16:creationId xmlns:a16="http://schemas.microsoft.com/office/drawing/2014/main" id="{91CE2098-5743-C6F5-1F5F-EB183A2F85F3}"/>
                </a:ext>
              </a:extLst>
            </p:cNvPr>
            <p:cNvSpPr txBox="1"/>
            <p:nvPr/>
          </p:nvSpPr>
          <p:spPr>
            <a:xfrm>
              <a:off x="7481080" y="2019295"/>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219, 215, 210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#DBD7D2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7" name="Group 6">
            <a:extLst>
              <a:ext uri="{FF2B5EF4-FFF2-40B4-BE49-F238E27FC236}">
                <a16:creationId xmlns:a16="http://schemas.microsoft.com/office/drawing/2014/main" id="{388163A8-BCBC-7F4E-C49F-26AD5D17D3D8}"/>
              </a:ext>
            </a:extLst>
          </p:cNvPr>
          <p:cNvGrpSpPr/>
          <p:nvPr/>
        </p:nvGrpSpPr>
        <p:grpSpPr>
          <a:xfrm>
            <a:off x="3558551" y="3546752"/>
            <a:ext cx="2136401" cy="1198965"/>
            <a:chOff x="726949" y="2011729"/>
            <a:chExt cx="2136401" cy="1198965"/>
          </a:xfrm>
        </p:grpSpPr>
        <p:sp>
          <p:nvSpPr>
            <p:cNvPr id="30" name="TextBox 29">
              <a:extLst>
                <a:ext uri="{FF2B5EF4-FFF2-40B4-BE49-F238E27FC236}">
                  <a16:creationId xmlns:a16="http://schemas.microsoft.com/office/drawing/2014/main" id="{D5045287-B2F2-024E-BF22-C50C5657B42C}"/>
                </a:ext>
              </a:extLst>
            </p:cNvPr>
            <p:cNvSpPr txBox="1"/>
            <p:nvPr/>
          </p:nvSpPr>
          <p:spPr>
            <a:xfrm>
              <a:off x="726949" y="2933695"/>
              <a:ext cx="998543"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Imperial</a:t>
              </a:r>
            </a:p>
          </p:txBody>
        </p:sp>
        <p:sp>
          <p:nvSpPr>
            <p:cNvPr id="31" name="TextBox 30">
              <a:extLst>
                <a:ext uri="{FF2B5EF4-FFF2-40B4-BE49-F238E27FC236}">
                  <a16:creationId xmlns:a16="http://schemas.microsoft.com/office/drawing/2014/main" id="{E0E68166-254D-0205-3782-F4F28D154D36}"/>
                </a:ext>
              </a:extLst>
            </p:cNvPr>
            <p:cNvSpPr txBox="1"/>
            <p:nvPr/>
          </p:nvSpPr>
          <p:spPr>
            <a:xfrm>
              <a:off x="1641349" y="2011729"/>
              <a:ext cx="1222001"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104, 40, 96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#682860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sp>
          <p:nvSpPr>
            <p:cNvPr id="32" name="Rectangle 31">
              <a:extLst>
                <a:ext uri="{FF2B5EF4-FFF2-40B4-BE49-F238E27FC236}">
                  <a16:creationId xmlns:a16="http://schemas.microsoft.com/office/drawing/2014/main" id="{8FD49C78-148F-ADF9-04DD-1E8FBB32EAD7}"/>
                </a:ext>
              </a:extLst>
            </p:cNvPr>
            <p:cNvSpPr/>
            <p:nvPr/>
          </p:nvSpPr>
          <p:spPr>
            <a:xfrm>
              <a:off x="726949" y="2011729"/>
              <a:ext cx="914400" cy="9144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3" name="Group 2">
            <a:extLst>
              <a:ext uri="{FF2B5EF4-FFF2-40B4-BE49-F238E27FC236}">
                <a16:creationId xmlns:a16="http://schemas.microsoft.com/office/drawing/2014/main" id="{031D254C-0C2B-E90B-60AE-D6501D23093A}"/>
              </a:ext>
            </a:extLst>
          </p:cNvPr>
          <p:cNvGrpSpPr/>
          <p:nvPr/>
        </p:nvGrpSpPr>
        <p:grpSpPr>
          <a:xfrm>
            <a:off x="726948" y="2006046"/>
            <a:ext cx="2057855" cy="1191399"/>
            <a:chOff x="6566680" y="5081775"/>
            <a:chExt cx="2057855" cy="1191399"/>
          </a:xfrm>
        </p:grpSpPr>
        <p:sp>
          <p:nvSpPr>
            <p:cNvPr id="6" name="Rectangle 5">
              <a:extLst>
                <a:ext uri="{FF2B5EF4-FFF2-40B4-BE49-F238E27FC236}">
                  <a16:creationId xmlns:a16="http://schemas.microsoft.com/office/drawing/2014/main" id="{E4C41DC6-CFA6-D30F-6DFF-419BAD8A2C8A}"/>
                </a:ext>
              </a:extLst>
            </p:cNvPr>
            <p:cNvSpPr/>
            <p:nvPr/>
          </p:nvSpPr>
          <p:spPr>
            <a:xfrm>
              <a:off x="6566680" y="5081775"/>
              <a:ext cx="914400" cy="9144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0" name="TextBox 9">
              <a:extLst>
                <a:ext uri="{FF2B5EF4-FFF2-40B4-BE49-F238E27FC236}">
                  <a16:creationId xmlns:a16="http://schemas.microsoft.com/office/drawing/2014/main" id="{34CE0A5A-78E7-919D-02ED-406ED17950C8}"/>
                </a:ext>
              </a:extLst>
            </p:cNvPr>
            <p:cNvSpPr txBox="1"/>
            <p:nvPr/>
          </p:nvSpPr>
          <p:spPr>
            <a:xfrm>
              <a:off x="6566680" y="5996175"/>
              <a:ext cx="88126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Tardis Blue</a:t>
              </a:r>
            </a:p>
          </p:txBody>
        </p:sp>
        <p:sp>
          <p:nvSpPr>
            <p:cNvPr id="11" name="TextBox 10">
              <a:extLst>
                <a:ext uri="{FF2B5EF4-FFF2-40B4-BE49-F238E27FC236}">
                  <a16:creationId xmlns:a16="http://schemas.microsoft.com/office/drawing/2014/main" id="{526D43A5-9A9C-3B6C-6821-CE39D95FE21F}"/>
                </a:ext>
              </a:extLst>
            </p:cNvPr>
            <p:cNvSpPr txBox="1"/>
            <p:nvPr/>
          </p:nvSpPr>
          <p:spPr>
            <a:xfrm>
              <a:off x="7481080" y="5081775"/>
              <a:ext cx="114345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59, 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#003B6F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21" name="Group 20">
            <a:extLst>
              <a:ext uri="{FF2B5EF4-FFF2-40B4-BE49-F238E27FC236}">
                <a16:creationId xmlns:a16="http://schemas.microsoft.com/office/drawing/2014/main" id="{37B38728-3C3A-A231-E3E9-73B32A222C31}"/>
              </a:ext>
            </a:extLst>
          </p:cNvPr>
          <p:cNvGrpSpPr/>
          <p:nvPr/>
        </p:nvGrpSpPr>
        <p:grpSpPr>
          <a:xfrm>
            <a:off x="726948" y="3541069"/>
            <a:ext cx="2394292" cy="1191399"/>
            <a:chOff x="726948" y="3546752"/>
            <a:chExt cx="2394292" cy="1191399"/>
          </a:xfrm>
        </p:grpSpPr>
        <p:sp>
          <p:nvSpPr>
            <p:cNvPr id="22" name="TextBox 21">
              <a:extLst>
                <a:ext uri="{FF2B5EF4-FFF2-40B4-BE49-F238E27FC236}">
                  <a16:creationId xmlns:a16="http://schemas.microsoft.com/office/drawing/2014/main" id="{B98E9EA4-2594-F696-91C9-7FF04FC8223C}"/>
                </a:ext>
              </a:extLst>
            </p:cNvPr>
            <p:cNvSpPr txBox="1"/>
            <p:nvPr/>
          </p:nvSpPr>
          <p:spPr>
            <a:xfrm>
              <a:off x="726948" y="4461152"/>
              <a:ext cx="91659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Rubine Red</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8B89F21F-3603-616F-10C7-5DC99D45066B}"/>
                </a:ext>
              </a:extLst>
            </p:cNvPr>
            <p:cNvSpPr txBox="1"/>
            <p:nvPr/>
          </p:nvSpPr>
          <p:spPr>
            <a:xfrm>
              <a:off x="1641348" y="3546752"/>
              <a:ext cx="147989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206, 0, 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#CE0058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100, 43, 12</a:t>
              </a:r>
            </a:p>
          </p:txBody>
        </p:sp>
        <p:sp>
          <p:nvSpPr>
            <p:cNvPr id="24" name="Rectangle 23">
              <a:extLst>
                <a:ext uri="{FF2B5EF4-FFF2-40B4-BE49-F238E27FC236}">
                  <a16:creationId xmlns:a16="http://schemas.microsoft.com/office/drawing/2014/main" id="{B5BB335A-D431-B616-5912-0DBE7C7A1F47}"/>
                </a:ext>
              </a:extLst>
            </p:cNvPr>
            <p:cNvSpPr/>
            <p:nvPr/>
          </p:nvSpPr>
          <p:spPr>
            <a:xfrm>
              <a:off x="726948" y="3546752"/>
              <a:ext cx="914400" cy="9144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25" name="Group 24">
            <a:extLst>
              <a:ext uri="{FF2B5EF4-FFF2-40B4-BE49-F238E27FC236}">
                <a16:creationId xmlns:a16="http://schemas.microsoft.com/office/drawing/2014/main" id="{B6256055-2C34-5AC3-951A-2AEA21C78017}"/>
              </a:ext>
            </a:extLst>
          </p:cNvPr>
          <p:cNvGrpSpPr/>
          <p:nvPr/>
        </p:nvGrpSpPr>
        <p:grpSpPr>
          <a:xfrm>
            <a:off x="3558551" y="2013612"/>
            <a:ext cx="2214950" cy="1191399"/>
            <a:chOff x="3698263" y="2019295"/>
            <a:chExt cx="2214950" cy="1191399"/>
          </a:xfrm>
        </p:grpSpPr>
        <p:sp>
          <p:nvSpPr>
            <p:cNvPr id="26" name="Rectangle 25">
              <a:extLst>
                <a:ext uri="{FF2B5EF4-FFF2-40B4-BE49-F238E27FC236}">
                  <a16:creationId xmlns:a16="http://schemas.microsoft.com/office/drawing/2014/main" id="{995F135F-365A-95E1-5C88-503DC7BB6BF8}"/>
                </a:ext>
              </a:extLst>
            </p:cNvPr>
            <p:cNvSpPr/>
            <p:nvPr/>
          </p:nvSpPr>
          <p:spPr>
            <a:xfrm>
              <a:off x="3698263" y="2019295"/>
              <a:ext cx="914400" cy="9144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8" name="TextBox 47">
              <a:extLst>
                <a:ext uri="{FF2B5EF4-FFF2-40B4-BE49-F238E27FC236}">
                  <a16:creationId xmlns:a16="http://schemas.microsoft.com/office/drawing/2014/main" id="{6F380E28-3F26-1F0E-67DB-0B99DBD1E1D1}"/>
                </a:ext>
              </a:extLst>
            </p:cNvPr>
            <p:cNvSpPr txBox="1"/>
            <p:nvPr/>
          </p:nvSpPr>
          <p:spPr>
            <a:xfrm>
              <a:off x="3698263" y="2933695"/>
              <a:ext cx="48763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Corn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19140908-9F41-5692-3C52-80B7BAAA1AFF}"/>
                </a:ext>
              </a:extLst>
            </p:cNvPr>
            <p:cNvSpPr txBox="1"/>
            <p:nvPr/>
          </p:nvSpPr>
          <p:spPr>
            <a:xfrm>
              <a:off x="4612664" y="2019295"/>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251, 236, 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#FBEC5D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51" name="Group 50">
            <a:extLst>
              <a:ext uri="{FF2B5EF4-FFF2-40B4-BE49-F238E27FC236}">
                <a16:creationId xmlns:a16="http://schemas.microsoft.com/office/drawing/2014/main" id="{3930833A-4F1E-226A-A24A-9D35F51250B3}"/>
              </a:ext>
            </a:extLst>
          </p:cNvPr>
          <p:cNvGrpSpPr/>
          <p:nvPr/>
        </p:nvGrpSpPr>
        <p:grpSpPr>
          <a:xfrm>
            <a:off x="6566679" y="2013612"/>
            <a:ext cx="2293495" cy="1191399"/>
            <a:chOff x="6566680" y="2019295"/>
            <a:chExt cx="2293495" cy="1191399"/>
          </a:xfrm>
        </p:grpSpPr>
        <p:sp>
          <p:nvSpPr>
            <p:cNvPr id="54" name="Rectangle 53">
              <a:extLst>
                <a:ext uri="{FF2B5EF4-FFF2-40B4-BE49-F238E27FC236}">
                  <a16:creationId xmlns:a16="http://schemas.microsoft.com/office/drawing/2014/main" id="{6B1D85B6-BFB5-8E22-F333-471FAF23FFC4}"/>
                </a:ext>
              </a:extLst>
            </p:cNvPr>
            <p:cNvSpPr/>
            <p:nvPr/>
          </p:nvSpPr>
          <p:spPr>
            <a:xfrm>
              <a:off x="6566680" y="2019295"/>
              <a:ext cx="914400" cy="914400"/>
            </a:xfrm>
            <a:prstGeom prst="rect">
              <a:avLst/>
            </a:prstGeom>
            <a:solidFill>
              <a:srgbClr val="DBD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55" name="TextBox 54">
              <a:extLst>
                <a:ext uri="{FF2B5EF4-FFF2-40B4-BE49-F238E27FC236}">
                  <a16:creationId xmlns:a16="http://schemas.microsoft.com/office/drawing/2014/main" id="{E706927C-7A37-6612-A3CE-1A1055706F9B}"/>
                </a:ext>
              </a:extLst>
            </p:cNvPr>
            <p:cNvSpPr txBox="1"/>
            <p:nvPr/>
          </p:nvSpPr>
          <p:spPr>
            <a:xfrm>
              <a:off x="6566680" y="2933695"/>
              <a:ext cx="92486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Timberwolf</a:t>
              </a:r>
            </a:p>
          </p:txBody>
        </p:sp>
        <p:sp>
          <p:nvSpPr>
            <p:cNvPr id="56" name="TextBox 55">
              <a:extLst>
                <a:ext uri="{FF2B5EF4-FFF2-40B4-BE49-F238E27FC236}">
                  <a16:creationId xmlns:a16="http://schemas.microsoft.com/office/drawing/2014/main" id="{48971ED8-7CD8-8474-48EE-4A7161279444}"/>
                </a:ext>
              </a:extLst>
            </p:cNvPr>
            <p:cNvSpPr txBox="1"/>
            <p:nvPr/>
          </p:nvSpPr>
          <p:spPr>
            <a:xfrm>
              <a:off x="7481080" y="2019295"/>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219, 215, 210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#DBD7D2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spTree>
    <p:extLst>
      <p:ext uri="{BB962C8B-B14F-4D97-AF65-F5344CB8AC3E}">
        <p14:creationId xmlns:p14="http://schemas.microsoft.com/office/powerpoint/2010/main" val="36566567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TextBox 124">
            <a:extLst>
              <a:ext uri="{FF2B5EF4-FFF2-40B4-BE49-F238E27FC236}">
                <a16:creationId xmlns:a16="http://schemas.microsoft.com/office/drawing/2014/main" id="{C34F68ED-1613-0F7B-86EF-4EAFA5F32FD8}"/>
              </a:ext>
            </a:extLst>
          </p:cNvPr>
          <p:cNvSpPr txBox="1"/>
          <p:nvPr/>
        </p:nvSpPr>
        <p:spPr>
          <a:xfrm>
            <a:off x="9564444" y="240337"/>
            <a:ext cx="22132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https://color.adobe.com/create/color-wheel</a:t>
            </a:r>
          </a:p>
        </p:txBody>
      </p:sp>
      <p:grpSp>
        <p:nvGrpSpPr>
          <p:cNvPr id="26" name="Group 25">
            <a:extLst>
              <a:ext uri="{FF2B5EF4-FFF2-40B4-BE49-F238E27FC236}">
                <a16:creationId xmlns:a16="http://schemas.microsoft.com/office/drawing/2014/main" id="{5BBA785F-AA9F-B7B0-64F8-DCEB019FF1F3}"/>
              </a:ext>
            </a:extLst>
          </p:cNvPr>
          <p:cNvGrpSpPr/>
          <p:nvPr/>
        </p:nvGrpSpPr>
        <p:grpSpPr>
          <a:xfrm>
            <a:off x="0" y="0"/>
            <a:ext cx="8148182" cy="6858000"/>
            <a:chOff x="0" y="0"/>
            <a:chExt cx="8148182" cy="6858000"/>
          </a:xfrm>
        </p:grpSpPr>
        <p:grpSp>
          <p:nvGrpSpPr>
            <p:cNvPr id="10" name="Group 9">
              <a:extLst>
                <a:ext uri="{FF2B5EF4-FFF2-40B4-BE49-F238E27FC236}">
                  <a16:creationId xmlns:a16="http://schemas.microsoft.com/office/drawing/2014/main" id="{708744D1-047D-389C-AC60-6AB2067BB31D}"/>
                </a:ext>
              </a:extLst>
            </p:cNvPr>
            <p:cNvGrpSpPr/>
            <p:nvPr/>
          </p:nvGrpSpPr>
          <p:grpSpPr>
            <a:xfrm>
              <a:off x="1721048" y="0"/>
              <a:ext cx="6427134" cy="767946"/>
              <a:chOff x="1721048" y="1"/>
              <a:chExt cx="6427134" cy="767946"/>
            </a:xfrm>
          </p:grpSpPr>
          <p:sp>
            <p:nvSpPr>
              <p:cNvPr id="115" name="TextBox 114">
                <a:extLst>
                  <a:ext uri="{FF2B5EF4-FFF2-40B4-BE49-F238E27FC236}">
                    <a16:creationId xmlns:a16="http://schemas.microsoft.com/office/drawing/2014/main" id="{14BFA5C5-2FAE-935D-A421-0E68DBC220C7}"/>
                  </a:ext>
                </a:extLst>
              </p:cNvPr>
              <p:cNvSpPr txBox="1"/>
              <p:nvPr/>
            </p:nvSpPr>
            <p:spPr>
              <a:xfrm>
                <a:off x="1721048" y="199308"/>
                <a:ext cx="11859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Analogous</a:t>
                </a:r>
              </a:p>
            </p:txBody>
          </p:sp>
          <p:grpSp>
            <p:nvGrpSpPr>
              <p:cNvPr id="2" name="Group 1">
                <a:extLst>
                  <a:ext uri="{FF2B5EF4-FFF2-40B4-BE49-F238E27FC236}">
                    <a16:creationId xmlns:a16="http://schemas.microsoft.com/office/drawing/2014/main" id="{AF448855-8336-E80D-6994-CC514B7E8757}"/>
                  </a:ext>
                </a:extLst>
              </p:cNvPr>
              <p:cNvGrpSpPr/>
              <p:nvPr/>
            </p:nvGrpSpPr>
            <p:grpSpPr>
              <a:xfrm>
                <a:off x="2886752" y="1"/>
                <a:ext cx="5261430" cy="767946"/>
                <a:chOff x="2886752" y="1"/>
                <a:chExt cx="5261430" cy="767946"/>
              </a:xfrm>
            </p:grpSpPr>
            <p:sp>
              <p:nvSpPr>
                <p:cNvPr id="19" name="Rectangle 18">
                  <a:extLst>
                    <a:ext uri="{FF2B5EF4-FFF2-40B4-BE49-F238E27FC236}">
                      <a16:creationId xmlns:a16="http://schemas.microsoft.com/office/drawing/2014/main" id="{422E79CF-58A1-EC6C-FF9C-B742F463684D}"/>
                    </a:ext>
                  </a:extLst>
                </p:cNvPr>
                <p:cNvSpPr/>
                <p:nvPr/>
              </p:nvSpPr>
              <p:spPr>
                <a:xfrm>
                  <a:off x="2886752" y="1"/>
                  <a:ext cx="1052286" cy="767946"/>
                </a:xfrm>
                <a:prstGeom prst="rect">
                  <a:avLst/>
                </a:prstGeom>
                <a:solidFill>
                  <a:srgbClr val="F7AB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F7AB19</a:t>
                  </a:r>
                </a:p>
              </p:txBody>
            </p:sp>
            <p:sp>
              <p:nvSpPr>
                <p:cNvPr id="22" name="Rectangle 21">
                  <a:extLst>
                    <a:ext uri="{FF2B5EF4-FFF2-40B4-BE49-F238E27FC236}">
                      <a16:creationId xmlns:a16="http://schemas.microsoft.com/office/drawing/2014/main" id="{26C2AC74-8A95-AC8C-6EE8-3ECE9E66E761}"/>
                    </a:ext>
                  </a:extLst>
                </p:cNvPr>
                <p:cNvSpPr/>
                <p:nvPr/>
              </p:nvSpPr>
              <p:spPr>
                <a:xfrm>
                  <a:off x="3939038" y="1"/>
                  <a:ext cx="1052286" cy="767946"/>
                </a:xfrm>
                <a:prstGeom prst="rect">
                  <a:avLst/>
                </a:prstGeom>
                <a:solidFill>
                  <a:srgbClr val="D67F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D67F15</a:t>
                  </a:r>
                </a:p>
              </p:txBody>
            </p:sp>
            <p:sp>
              <p:nvSpPr>
                <p:cNvPr id="23" name="Rectangle 22">
                  <a:extLst>
                    <a:ext uri="{FF2B5EF4-FFF2-40B4-BE49-F238E27FC236}">
                      <a16:creationId xmlns:a16="http://schemas.microsoft.com/office/drawing/2014/main" id="{65FBC9A7-2B00-DC28-BC08-56D68695B248}"/>
                    </a:ext>
                  </a:extLst>
                </p:cNvPr>
                <p:cNvSpPr/>
                <p:nvPr/>
              </p:nvSpPr>
              <p:spPr>
                <a:xfrm>
                  <a:off x="4991324" y="1"/>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24" name="Rectangle 23">
                  <a:extLst>
                    <a:ext uri="{FF2B5EF4-FFF2-40B4-BE49-F238E27FC236}">
                      <a16:creationId xmlns:a16="http://schemas.microsoft.com/office/drawing/2014/main" id="{6D46F19B-4CFA-9CA2-A0D6-D9531CD7729D}"/>
                    </a:ext>
                  </a:extLst>
                </p:cNvPr>
                <p:cNvSpPr/>
                <p:nvPr/>
              </p:nvSpPr>
              <p:spPr>
                <a:xfrm>
                  <a:off x="6043610" y="1"/>
                  <a:ext cx="1052286" cy="767946"/>
                </a:xfrm>
                <a:prstGeom prst="rect">
                  <a:avLst/>
                </a:prstGeom>
                <a:solidFill>
                  <a:srgbClr val="D646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D64615</a:t>
                  </a:r>
                </a:p>
              </p:txBody>
            </p:sp>
            <p:sp>
              <p:nvSpPr>
                <p:cNvPr id="25" name="Rectangle 24">
                  <a:extLst>
                    <a:ext uri="{FF2B5EF4-FFF2-40B4-BE49-F238E27FC236}">
                      <a16:creationId xmlns:a16="http://schemas.microsoft.com/office/drawing/2014/main" id="{B11A9F12-61CA-180B-997D-C292F5B9CC49}"/>
                    </a:ext>
                  </a:extLst>
                </p:cNvPr>
                <p:cNvSpPr/>
                <p:nvPr/>
              </p:nvSpPr>
              <p:spPr>
                <a:xfrm>
                  <a:off x="7095896" y="1"/>
                  <a:ext cx="1052286" cy="767946"/>
                </a:xfrm>
                <a:prstGeom prst="rect">
                  <a:avLst/>
                </a:prstGeom>
                <a:solidFill>
                  <a:srgbClr val="F73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F73119</a:t>
                  </a:r>
                </a:p>
              </p:txBody>
            </p:sp>
          </p:grpSp>
        </p:grpSp>
        <p:grpSp>
          <p:nvGrpSpPr>
            <p:cNvPr id="11" name="Group 10">
              <a:extLst>
                <a:ext uri="{FF2B5EF4-FFF2-40B4-BE49-F238E27FC236}">
                  <a16:creationId xmlns:a16="http://schemas.microsoft.com/office/drawing/2014/main" id="{E97EA09C-DFD2-3907-FD78-A493287B7A02}"/>
                </a:ext>
              </a:extLst>
            </p:cNvPr>
            <p:cNvGrpSpPr/>
            <p:nvPr/>
          </p:nvGrpSpPr>
          <p:grpSpPr>
            <a:xfrm>
              <a:off x="1201098" y="761257"/>
              <a:ext cx="6947084" cy="767946"/>
              <a:chOff x="1201098" y="763844"/>
              <a:chExt cx="6947084" cy="767946"/>
            </a:xfrm>
          </p:grpSpPr>
          <p:sp>
            <p:nvSpPr>
              <p:cNvPr id="116" name="TextBox 115">
                <a:extLst>
                  <a:ext uri="{FF2B5EF4-FFF2-40B4-BE49-F238E27FC236}">
                    <a16:creationId xmlns:a16="http://schemas.microsoft.com/office/drawing/2014/main" id="{D2D4BC4F-214F-2A73-33C2-CA8B5872C270}"/>
                  </a:ext>
                </a:extLst>
              </p:cNvPr>
              <p:cNvSpPr txBox="1"/>
              <p:nvPr/>
            </p:nvSpPr>
            <p:spPr>
              <a:xfrm>
                <a:off x="1201098" y="963151"/>
                <a:ext cx="16856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Monochromatic</a:t>
                </a:r>
              </a:p>
            </p:txBody>
          </p:sp>
          <p:grpSp>
            <p:nvGrpSpPr>
              <p:cNvPr id="4" name="Group 3">
                <a:extLst>
                  <a:ext uri="{FF2B5EF4-FFF2-40B4-BE49-F238E27FC236}">
                    <a16:creationId xmlns:a16="http://schemas.microsoft.com/office/drawing/2014/main" id="{B150FF20-3B4E-4DA4-66C6-9E3C5F3F43E7}"/>
                  </a:ext>
                </a:extLst>
              </p:cNvPr>
              <p:cNvGrpSpPr/>
              <p:nvPr/>
            </p:nvGrpSpPr>
            <p:grpSpPr>
              <a:xfrm>
                <a:off x="2886752" y="763844"/>
                <a:ext cx="5261430" cy="767946"/>
                <a:chOff x="2886752" y="763844"/>
                <a:chExt cx="5261430" cy="767946"/>
              </a:xfrm>
            </p:grpSpPr>
            <p:sp>
              <p:nvSpPr>
                <p:cNvPr id="30" name="Rectangle 29">
                  <a:extLst>
                    <a:ext uri="{FF2B5EF4-FFF2-40B4-BE49-F238E27FC236}">
                      <a16:creationId xmlns:a16="http://schemas.microsoft.com/office/drawing/2014/main" id="{542D13F2-163D-5315-9838-97F62F86BE74}"/>
                    </a:ext>
                  </a:extLst>
                </p:cNvPr>
                <p:cNvSpPr/>
                <p:nvPr/>
              </p:nvSpPr>
              <p:spPr>
                <a:xfrm>
                  <a:off x="2886752" y="763844"/>
                  <a:ext cx="1052286" cy="767946"/>
                </a:xfrm>
                <a:prstGeom prst="rect">
                  <a:avLst/>
                </a:prstGeom>
                <a:solidFill>
                  <a:srgbClr val="6E3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6E3610</a:t>
                  </a:r>
                </a:p>
              </p:txBody>
            </p:sp>
            <p:sp>
              <p:nvSpPr>
                <p:cNvPr id="31" name="Rectangle 30">
                  <a:extLst>
                    <a:ext uri="{FF2B5EF4-FFF2-40B4-BE49-F238E27FC236}">
                      <a16:creationId xmlns:a16="http://schemas.microsoft.com/office/drawing/2014/main" id="{BE3CC09A-09C3-1CE9-412B-3DEE678E5662}"/>
                    </a:ext>
                  </a:extLst>
                </p:cNvPr>
                <p:cNvSpPr/>
                <p:nvPr/>
              </p:nvSpPr>
              <p:spPr>
                <a:xfrm>
                  <a:off x="3939038" y="763844"/>
                  <a:ext cx="1052286" cy="767946"/>
                </a:xfrm>
                <a:prstGeom prst="rect">
                  <a:avLst/>
                </a:prstGeom>
                <a:solidFill>
                  <a:srgbClr val="F0A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F0A16C</a:t>
                  </a:r>
                </a:p>
              </p:txBody>
            </p:sp>
            <p:sp>
              <p:nvSpPr>
                <p:cNvPr id="32" name="Rectangle 31">
                  <a:extLst>
                    <a:ext uri="{FF2B5EF4-FFF2-40B4-BE49-F238E27FC236}">
                      <a16:creationId xmlns:a16="http://schemas.microsoft.com/office/drawing/2014/main" id="{E9EC3463-D3AA-D951-6EC9-86DFDB3366EF}"/>
                    </a:ext>
                  </a:extLst>
                </p:cNvPr>
                <p:cNvSpPr/>
                <p:nvPr/>
              </p:nvSpPr>
              <p:spPr>
                <a:xfrm>
                  <a:off x="4991324" y="763844"/>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33" name="Rectangle 32">
                  <a:extLst>
                    <a:ext uri="{FF2B5EF4-FFF2-40B4-BE49-F238E27FC236}">
                      <a16:creationId xmlns:a16="http://schemas.microsoft.com/office/drawing/2014/main" id="{93CC4C87-D2DB-CEDB-C493-781B3BDE5A81}"/>
                    </a:ext>
                  </a:extLst>
                </p:cNvPr>
                <p:cNvSpPr/>
                <p:nvPr/>
              </p:nvSpPr>
              <p:spPr>
                <a:xfrm>
                  <a:off x="6043610" y="763844"/>
                  <a:ext cx="1052286" cy="767946"/>
                </a:xfrm>
                <a:prstGeom prst="rect">
                  <a:avLst/>
                </a:prstGeom>
                <a:solidFill>
                  <a:srgbClr val="6E4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6E4931</a:t>
                  </a:r>
                </a:p>
              </p:txBody>
            </p:sp>
            <p:sp>
              <p:nvSpPr>
                <p:cNvPr id="34" name="Rectangle 33">
                  <a:extLst>
                    <a:ext uri="{FF2B5EF4-FFF2-40B4-BE49-F238E27FC236}">
                      <a16:creationId xmlns:a16="http://schemas.microsoft.com/office/drawing/2014/main" id="{558B4E13-0356-8735-9B08-2E31689585B0}"/>
                    </a:ext>
                  </a:extLst>
                </p:cNvPr>
                <p:cNvSpPr/>
                <p:nvPr/>
              </p:nvSpPr>
              <p:spPr>
                <a:xfrm>
                  <a:off x="7095896" y="763844"/>
                  <a:ext cx="1052286" cy="767946"/>
                </a:xfrm>
                <a:prstGeom prst="rect">
                  <a:avLst/>
                </a:prstGeom>
                <a:solidFill>
                  <a:srgbClr val="BA5B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BASB1C</a:t>
                  </a:r>
                </a:p>
              </p:txBody>
            </p:sp>
          </p:grpSp>
        </p:grpSp>
        <p:grpSp>
          <p:nvGrpSpPr>
            <p:cNvPr id="12" name="Group 11">
              <a:extLst>
                <a:ext uri="{FF2B5EF4-FFF2-40B4-BE49-F238E27FC236}">
                  <a16:creationId xmlns:a16="http://schemas.microsoft.com/office/drawing/2014/main" id="{77CE450A-1AFE-F4DF-0262-B7BDF44BD7EB}"/>
                </a:ext>
              </a:extLst>
            </p:cNvPr>
            <p:cNvGrpSpPr/>
            <p:nvPr/>
          </p:nvGrpSpPr>
          <p:grpSpPr>
            <a:xfrm>
              <a:off x="2238689" y="1522514"/>
              <a:ext cx="5909493" cy="767946"/>
              <a:chOff x="2238689" y="1531790"/>
              <a:chExt cx="5909493" cy="767946"/>
            </a:xfrm>
          </p:grpSpPr>
          <p:sp>
            <p:nvSpPr>
              <p:cNvPr id="117" name="TextBox 116">
                <a:extLst>
                  <a:ext uri="{FF2B5EF4-FFF2-40B4-BE49-F238E27FC236}">
                    <a16:creationId xmlns:a16="http://schemas.microsoft.com/office/drawing/2014/main" id="{6CEB3505-EF58-39F0-ACDA-8C9C8F18D492}"/>
                  </a:ext>
                </a:extLst>
              </p:cNvPr>
              <p:cNvSpPr txBox="1"/>
              <p:nvPr/>
            </p:nvSpPr>
            <p:spPr>
              <a:xfrm>
                <a:off x="2238689" y="1731097"/>
                <a:ext cx="648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Triad</a:t>
                </a:r>
              </a:p>
            </p:txBody>
          </p:sp>
          <p:grpSp>
            <p:nvGrpSpPr>
              <p:cNvPr id="5" name="Group 4">
                <a:extLst>
                  <a:ext uri="{FF2B5EF4-FFF2-40B4-BE49-F238E27FC236}">
                    <a16:creationId xmlns:a16="http://schemas.microsoft.com/office/drawing/2014/main" id="{018260A6-2DDF-F0D0-3200-2946400ADB80}"/>
                  </a:ext>
                </a:extLst>
              </p:cNvPr>
              <p:cNvGrpSpPr/>
              <p:nvPr/>
            </p:nvGrpSpPr>
            <p:grpSpPr>
              <a:xfrm>
                <a:off x="2886752" y="1531790"/>
                <a:ext cx="5261430" cy="767946"/>
                <a:chOff x="2886752" y="1531790"/>
                <a:chExt cx="5261430" cy="767946"/>
              </a:xfrm>
            </p:grpSpPr>
            <p:sp>
              <p:nvSpPr>
                <p:cNvPr id="42" name="Rectangle 41">
                  <a:extLst>
                    <a:ext uri="{FF2B5EF4-FFF2-40B4-BE49-F238E27FC236}">
                      <a16:creationId xmlns:a16="http://schemas.microsoft.com/office/drawing/2014/main" id="{239CE36C-F277-731B-962D-A2051F0450B7}"/>
                    </a:ext>
                  </a:extLst>
                </p:cNvPr>
                <p:cNvSpPr/>
                <p:nvPr/>
              </p:nvSpPr>
              <p:spPr>
                <a:xfrm>
                  <a:off x="2886752" y="1531790"/>
                  <a:ext cx="1052286" cy="767946"/>
                </a:xfrm>
                <a:prstGeom prst="rect">
                  <a:avLst/>
                </a:prstGeom>
                <a:solidFill>
                  <a:srgbClr val="A14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A14508</a:t>
                  </a:r>
                </a:p>
              </p:txBody>
            </p:sp>
            <p:sp>
              <p:nvSpPr>
                <p:cNvPr id="43" name="Rectangle 42">
                  <a:extLst>
                    <a:ext uri="{FF2B5EF4-FFF2-40B4-BE49-F238E27FC236}">
                      <a16:creationId xmlns:a16="http://schemas.microsoft.com/office/drawing/2014/main" id="{A98560AF-4B6D-504B-5AF1-A0454B2F8EC1}"/>
                    </a:ext>
                  </a:extLst>
                </p:cNvPr>
                <p:cNvSpPr/>
                <p:nvPr/>
              </p:nvSpPr>
              <p:spPr>
                <a:xfrm>
                  <a:off x="3939038" y="1531790"/>
                  <a:ext cx="1052286" cy="767946"/>
                </a:xfrm>
                <a:prstGeom prst="rect">
                  <a:avLst/>
                </a:prstGeom>
                <a:solidFill>
                  <a:srgbClr val="4BE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4BED3B</a:t>
                  </a:r>
                </a:p>
              </p:txBody>
            </p:sp>
            <p:sp>
              <p:nvSpPr>
                <p:cNvPr id="44" name="Rectangle 43">
                  <a:extLst>
                    <a:ext uri="{FF2B5EF4-FFF2-40B4-BE49-F238E27FC236}">
                      <a16:creationId xmlns:a16="http://schemas.microsoft.com/office/drawing/2014/main" id="{D5EC028D-4CF2-64AE-C869-CFF011DFABDF}"/>
                    </a:ext>
                  </a:extLst>
                </p:cNvPr>
                <p:cNvSpPr/>
                <p:nvPr/>
              </p:nvSpPr>
              <p:spPr>
                <a:xfrm>
                  <a:off x="4991324" y="153179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45" name="Rectangle 44">
                  <a:extLst>
                    <a:ext uri="{FF2B5EF4-FFF2-40B4-BE49-F238E27FC236}">
                      <a16:creationId xmlns:a16="http://schemas.microsoft.com/office/drawing/2014/main" id="{A1E39E68-FAC4-AB54-A9EE-7D55688B0657}"/>
                    </a:ext>
                  </a:extLst>
                </p:cNvPr>
                <p:cNvSpPr/>
                <p:nvPr/>
              </p:nvSpPr>
              <p:spPr>
                <a:xfrm>
                  <a:off x="6043610" y="1531790"/>
                  <a:ext cx="1052286" cy="767946"/>
                </a:xfrm>
                <a:prstGeom prst="rect">
                  <a:avLst/>
                </a:prstGeom>
                <a:solidFill>
                  <a:srgbClr val="250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250CED</a:t>
                  </a:r>
                </a:p>
              </p:txBody>
            </p:sp>
            <p:sp>
              <p:nvSpPr>
                <p:cNvPr id="46" name="Rectangle 45">
                  <a:extLst>
                    <a:ext uri="{FF2B5EF4-FFF2-40B4-BE49-F238E27FC236}">
                      <a16:creationId xmlns:a16="http://schemas.microsoft.com/office/drawing/2014/main" id="{8680356A-CF22-0645-A7CB-AFA7A7EF77BA}"/>
                    </a:ext>
                  </a:extLst>
                </p:cNvPr>
                <p:cNvSpPr/>
                <p:nvPr/>
              </p:nvSpPr>
              <p:spPr>
                <a:xfrm>
                  <a:off x="7095896" y="1531790"/>
                  <a:ext cx="1052286" cy="767946"/>
                </a:xfrm>
                <a:prstGeom prst="rect">
                  <a:avLst/>
                </a:prstGeom>
                <a:solidFill>
                  <a:srgbClr val="201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2010A1</a:t>
                  </a:r>
                </a:p>
              </p:txBody>
            </p:sp>
          </p:grpSp>
        </p:grpSp>
        <p:grpSp>
          <p:nvGrpSpPr>
            <p:cNvPr id="13" name="Group 12">
              <a:extLst>
                <a:ext uri="{FF2B5EF4-FFF2-40B4-BE49-F238E27FC236}">
                  <a16:creationId xmlns:a16="http://schemas.microsoft.com/office/drawing/2014/main" id="{90DE4DF3-4914-11B6-BBA5-663FEF64FA7A}"/>
                </a:ext>
              </a:extLst>
            </p:cNvPr>
            <p:cNvGrpSpPr/>
            <p:nvPr/>
          </p:nvGrpSpPr>
          <p:grpSpPr>
            <a:xfrm>
              <a:off x="1192634" y="2283771"/>
              <a:ext cx="6955548" cy="767946"/>
              <a:chOff x="1192634" y="2299169"/>
              <a:chExt cx="6955548" cy="767946"/>
            </a:xfrm>
          </p:grpSpPr>
          <p:sp>
            <p:nvSpPr>
              <p:cNvPr id="118" name="TextBox 117">
                <a:extLst>
                  <a:ext uri="{FF2B5EF4-FFF2-40B4-BE49-F238E27FC236}">
                    <a16:creationId xmlns:a16="http://schemas.microsoft.com/office/drawing/2014/main" id="{B828E763-8A23-2CB9-8615-0C5780CC8C20}"/>
                  </a:ext>
                </a:extLst>
              </p:cNvPr>
              <p:cNvSpPr txBox="1"/>
              <p:nvPr/>
            </p:nvSpPr>
            <p:spPr>
              <a:xfrm>
                <a:off x="1192634" y="2498476"/>
                <a:ext cx="16941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Complementary</a:t>
                </a:r>
              </a:p>
            </p:txBody>
          </p:sp>
          <p:grpSp>
            <p:nvGrpSpPr>
              <p:cNvPr id="6" name="Group 5">
                <a:extLst>
                  <a:ext uri="{FF2B5EF4-FFF2-40B4-BE49-F238E27FC236}">
                    <a16:creationId xmlns:a16="http://schemas.microsoft.com/office/drawing/2014/main" id="{9063F01D-A4B8-0817-65FB-DFF34414BD69}"/>
                  </a:ext>
                </a:extLst>
              </p:cNvPr>
              <p:cNvGrpSpPr/>
              <p:nvPr/>
            </p:nvGrpSpPr>
            <p:grpSpPr>
              <a:xfrm>
                <a:off x="2886752" y="2299169"/>
                <a:ext cx="5261430" cy="767946"/>
                <a:chOff x="2886752" y="2299169"/>
                <a:chExt cx="5261430" cy="767946"/>
              </a:xfrm>
            </p:grpSpPr>
            <p:sp>
              <p:nvSpPr>
                <p:cNvPr id="49" name="Rectangle 48">
                  <a:extLst>
                    <a:ext uri="{FF2B5EF4-FFF2-40B4-BE49-F238E27FC236}">
                      <a16:creationId xmlns:a16="http://schemas.microsoft.com/office/drawing/2014/main" id="{801CED30-915B-04BC-85D6-7E6B677501B4}"/>
                    </a:ext>
                  </a:extLst>
                </p:cNvPr>
                <p:cNvSpPr/>
                <p:nvPr/>
              </p:nvSpPr>
              <p:spPr>
                <a:xfrm>
                  <a:off x="3939038" y="2299169"/>
                  <a:ext cx="1052286" cy="767946"/>
                </a:xfrm>
                <a:prstGeom prst="rect">
                  <a:avLst/>
                </a:prstGeom>
                <a:solidFill>
                  <a:srgbClr val="FF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FF8C40</a:t>
                  </a:r>
                </a:p>
              </p:txBody>
            </p:sp>
            <p:sp>
              <p:nvSpPr>
                <p:cNvPr id="50" name="Rectangle 49">
                  <a:extLst>
                    <a:ext uri="{FF2B5EF4-FFF2-40B4-BE49-F238E27FC236}">
                      <a16:creationId xmlns:a16="http://schemas.microsoft.com/office/drawing/2014/main" id="{6235CE92-CF71-F670-0CD9-7E789DF3C60E}"/>
                    </a:ext>
                  </a:extLst>
                </p:cNvPr>
                <p:cNvSpPr/>
                <p:nvPr/>
              </p:nvSpPr>
              <p:spPr>
                <a:xfrm>
                  <a:off x="4991324" y="2299169"/>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51" name="Rectangle 50">
                  <a:extLst>
                    <a:ext uri="{FF2B5EF4-FFF2-40B4-BE49-F238E27FC236}">
                      <a16:creationId xmlns:a16="http://schemas.microsoft.com/office/drawing/2014/main" id="{3AEA1738-CEB5-F607-D707-6D6AC15910DF}"/>
                    </a:ext>
                  </a:extLst>
                </p:cNvPr>
                <p:cNvSpPr/>
                <p:nvPr/>
              </p:nvSpPr>
              <p:spPr>
                <a:xfrm>
                  <a:off x="6043610" y="2299169"/>
                  <a:ext cx="1052286" cy="767946"/>
                </a:xfrm>
                <a:prstGeom prst="rect">
                  <a:avLst/>
                </a:prstGeom>
                <a:solidFill>
                  <a:srgbClr val="009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0098A1</a:t>
                  </a:r>
                </a:p>
              </p:txBody>
            </p:sp>
            <p:sp>
              <p:nvSpPr>
                <p:cNvPr id="52" name="Rectangle 51">
                  <a:extLst>
                    <a:ext uri="{FF2B5EF4-FFF2-40B4-BE49-F238E27FC236}">
                      <a16:creationId xmlns:a16="http://schemas.microsoft.com/office/drawing/2014/main" id="{C98CF6F2-4CD4-3C47-3470-FBDB623679B4}"/>
                    </a:ext>
                  </a:extLst>
                </p:cNvPr>
                <p:cNvSpPr/>
                <p:nvPr/>
              </p:nvSpPr>
              <p:spPr>
                <a:xfrm>
                  <a:off x="7095896" y="2299169"/>
                  <a:ext cx="1052286" cy="767946"/>
                </a:xfrm>
                <a:prstGeom prst="rect">
                  <a:avLst/>
                </a:prstGeom>
                <a:solidFill>
                  <a:srgbClr val="24E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24E2ED</a:t>
                  </a:r>
                </a:p>
              </p:txBody>
            </p:sp>
            <p:sp>
              <p:nvSpPr>
                <p:cNvPr id="94" name="Rectangle 93">
                  <a:extLst>
                    <a:ext uri="{FF2B5EF4-FFF2-40B4-BE49-F238E27FC236}">
                      <a16:creationId xmlns:a16="http://schemas.microsoft.com/office/drawing/2014/main" id="{CFED2EA6-30C8-8A1E-85E6-4BEED9AA074C}"/>
                    </a:ext>
                  </a:extLst>
                </p:cNvPr>
                <p:cNvSpPr/>
                <p:nvPr/>
              </p:nvSpPr>
              <p:spPr>
                <a:xfrm>
                  <a:off x="2886752" y="2299169"/>
                  <a:ext cx="1052286" cy="767946"/>
                </a:xfrm>
                <a:prstGeom prst="rect">
                  <a:avLst/>
                </a:prstGeom>
                <a:solidFill>
                  <a:srgbClr val="A14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A1470C</a:t>
                  </a:r>
                </a:p>
              </p:txBody>
            </p:sp>
          </p:grpSp>
        </p:grpSp>
        <p:grpSp>
          <p:nvGrpSpPr>
            <p:cNvPr id="14" name="Group 13">
              <a:extLst>
                <a:ext uri="{FF2B5EF4-FFF2-40B4-BE49-F238E27FC236}">
                  <a16:creationId xmlns:a16="http://schemas.microsoft.com/office/drawing/2014/main" id="{C08DC33A-D3AE-96D5-0154-628AF2C1B114}"/>
                </a:ext>
              </a:extLst>
            </p:cNvPr>
            <p:cNvGrpSpPr/>
            <p:nvPr/>
          </p:nvGrpSpPr>
          <p:grpSpPr>
            <a:xfrm>
              <a:off x="729367" y="3045028"/>
              <a:ext cx="7418815" cy="767946"/>
              <a:chOff x="729367" y="3065330"/>
              <a:chExt cx="7418815" cy="767946"/>
            </a:xfrm>
          </p:grpSpPr>
          <p:sp>
            <p:nvSpPr>
              <p:cNvPr id="119" name="TextBox 118">
                <a:extLst>
                  <a:ext uri="{FF2B5EF4-FFF2-40B4-BE49-F238E27FC236}">
                    <a16:creationId xmlns:a16="http://schemas.microsoft.com/office/drawing/2014/main" id="{462012B4-B3CE-6F49-9EED-C68626548D15}"/>
                  </a:ext>
                </a:extLst>
              </p:cNvPr>
              <p:cNvSpPr txBox="1"/>
              <p:nvPr/>
            </p:nvSpPr>
            <p:spPr>
              <a:xfrm>
                <a:off x="729367" y="3264637"/>
                <a:ext cx="21573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Split Complementary</a:t>
                </a:r>
              </a:p>
            </p:txBody>
          </p:sp>
          <p:grpSp>
            <p:nvGrpSpPr>
              <p:cNvPr id="7" name="Group 6">
                <a:extLst>
                  <a:ext uri="{FF2B5EF4-FFF2-40B4-BE49-F238E27FC236}">
                    <a16:creationId xmlns:a16="http://schemas.microsoft.com/office/drawing/2014/main" id="{411C99FF-A38D-4D7B-232B-429BA07244AB}"/>
                  </a:ext>
                </a:extLst>
              </p:cNvPr>
              <p:cNvGrpSpPr/>
              <p:nvPr/>
            </p:nvGrpSpPr>
            <p:grpSpPr>
              <a:xfrm>
                <a:off x="2886752" y="3065330"/>
                <a:ext cx="5261430" cy="767946"/>
                <a:chOff x="2886752" y="3065330"/>
                <a:chExt cx="5261430" cy="767946"/>
              </a:xfrm>
            </p:grpSpPr>
            <p:sp>
              <p:nvSpPr>
                <p:cNvPr id="54" name="Rectangle 53">
                  <a:extLst>
                    <a:ext uri="{FF2B5EF4-FFF2-40B4-BE49-F238E27FC236}">
                      <a16:creationId xmlns:a16="http://schemas.microsoft.com/office/drawing/2014/main" id="{38B73863-66CB-82FC-3DA2-4463B394E8D0}"/>
                    </a:ext>
                  </a:extLst>
                </p:cNvPr>
                <p:cNvSpPr/>
                <p:nvPr/>
              </p:nvSpPr>
              <p:spPr>
                <a:xfrm>
                  <a:off x="2886752" y="3065330"/>
                  <a:ext cx="1052286" cy="767946"/>
                </a:xfrm>
                <a:prstGeom prst="rect">
                  <a:avLst/>
                </a:prstGeom>
                <a:solidFill>
                  <a:srgbClr val="28A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28A164</a:t>
                  </a:r>
                </a:p>
              </p:txBody>
            </p:sp>
            <p:sp>
              <p:nvSpPr>
                <p:cNvPr id="55" name="Rectangle 54">
                  <a:extLst>
                    <a:ext uri="{FF2B5EF4-FFF2-40B4-BE49-F238E27FC236}">
                      <a16:creationId xmlns:a16="http://schemas.microsoft.com/office/drawing/2014/main" id="{5CE756CE-796E-9693-955C-800C364EB02B}"/>
                    </a:ext>
                  </a:extLst>
                </p:cNvPr>
                <p:cNvSpPr/>
                <p:nvPr/>
              </p:nvSpPr>
              <p:spPr>
                <a:xfrm>
                  <a:off x="3939038" y="3065330"/>
                  <a:ext cx="1052286" cy="767946"/>
                </a:xfrm>
                <a:prstGeom prst="rect">
                  <a:avLst/>
                </a:prstGeom>
                <a:solidFill>
                  <a:srgbClr val="2FE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2FED8D</a:t>
                  </a:r>
                </a:p>
              </p:txBody>
            </p:sp>
            <p:sp>
              <p:nvSpPr>
                <p:cNvPr id="56" name="Rectangle 55">
                  <a:extLst>
                    <a:ext uri="{FF2B5EF4-FFF2-40B4-BE49-F238E27FC236}">
                      <a16:creationId xmlns:a16="http://schemas.microsoft.com/office/drawing/2014/main" id="{20280337-4A30-1966-1B8E-18C813414030}"/>
                    </a:ext>
                  </a:extLst>
                </p:cNvPr>
                <p:cNvSpPr/>
                <p:nvPr/>
              </p:nvSpPr>
              <p:spPr>
                <a:xfrm>
                  <a:off x="4991324" y="306533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57" name="Rectangle 56">
                  <a:extLst>
                    <a:ext uri="{FF2B5EF4-FFF2-40B4-BE49-F238E27FC236}">
                      <a16:creationId xmlns:a16="http://schemas.microsoft.com/office/drawing/2014/main" id="{BEFF8599-24AB-DBDE-B6FE-6804F6BF60FE}"/>
                    </a:ext>
                  </a:extLst>
                </p:cNvPr>
                <p:cNvSpPr/>
                <p:nvPr/>
              </p:nvSpPr>
              <p:spPr>
                <a:xfrm>
                  <a:off x="6043610" y="3065330"/>
                  <a:ext cx="1052286" cy="767946"/>
                </a:xfrm>
                <a:prstGeom prst="rect">
                  <a:avLst/>
                </a:prstGeom>
                <a:solidFill>
                  <a:srgbClr val="084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0848A1</a:t>
                  </a:r>
                </a:p>
              </p:txBody>
            </p:sp>
            <p:sp>
              <p:nvSpPr>
                <p:cNvPr id="58" name="Rectangle 57">
                  <a:extLst>
                    <a:ext uri="{FF2B5EF4-FFF2-40B4-BE49-F238E27FC236}">
                      <a16:creationId xmlns:a16="http://schemas.microsoft.com/office/drawing/2014/main" id="{4E87E25F-095F-A411-7601-AB7D58773E43}"/>
                    </a:ext>
                  </a:extLst>
                </p:cNvPr>
                <p:cNvSpPr/>
                <p:nvPr/>
              </p:nvSpPr>
              <p:spPr>
                <a:xfrm>
                  <a:off x="7095896" y="3065330"/>
                  <a:ext cx="1052286" cy="767946"/>
                </a:xfrm>
                <a:prstGeom prst="rect">
                  <a:avLst/>
                </a:prstGeom>
                <a:solidFill>
                  <a:srgbClr val="187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1871ED</a:t>
                  </a:r>
                </a:p>
              </p:txBody>
            </p:sp>
          </p:grpSp>
        </p:grpSp>
        <p:grpSp>
          <p:nvGrpSpPr>
            <p:cNvPr id="15" name="Group 14">
              <a:extLst>
                <a:ext uri="{FF2B5EF4-FFF2-40B4-BE49-F238E27FC236}">
                  <a16:creationId xmlns:a16="http://schemas.microsoft.com/office/drawing/2014/main" id="{6391B253-27E5-91EB-AF21-6831C7AD618D}"/>
                </a:ext>
              </a:extLst>
            </p:cNvPr>
            <p:cNvGrpSpPr/>
            <p:nvPr/>
          </p:nvGrpSpPr>
          <p:grpSpPr>
            <a:xfrm>
              <a:off x="0" y="3806285"/>
              <a:ext cx="8148182" cy="767946"/>
              <a:chOff x="0" y="3818185"/>
              <a:chExt cx="8148182" cy="767946"/>
            </a:xfrm>
          </p:grpSpPr>
          <p:sp>
            <p:nvSpPr>
              <p:cNvPr id="120" name="TextBox 119">
                <a:extLst>
                  <a:ext uri="{FF2B5EF4-FFF2-40B4-BE49-F238E27FC236}">
                    <a16:creationId xmlns:a16="http://schemas.microsoft.com/office/drawing/2014/main" id="{8E75E6D6-3F81-DB00-AA8D-9A0B5659E7E1}"/>
                  </a:ext>
                </a:extLst>
              </p:cNvPr>
              <p:cNvSpPr txBox="1"/>
              <p:nvPr/>
            </p:nvSpPr>
            <p:spPr>
              <a:xfrm>
                <a:off x="0" y="4017492"/>
                <a:ext cx="29384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Double Split Complementary</a:t>
                </a:r>
              </a:p>
            </p:txBody>
          </p:sp>
          <p:grpSp>
            <p:nvGrpSpPr>
              <p:cNvPr id="8" name="Group 7">
                <a:extLst>
                  <a:ext uri="{FF2B5EF4-FFF2-40B4-BE49-F238E27FC236}">
                    <a16:creationId xmlns:a16="http://schemas.microsoft.com/office/drawing/2014/main" id="{06BF8877-4981-D8F2-2802-368054FD94B4}"/>
                  </a:ext>
                </a:extLst>
              </p:cNvPr>
              <p:cNvGrpSpPr/>
              <p:nvPr/>
            </p:nvGrpSpPr>
            <p:grpSpPr>
              <a:xfrm>
                <a:off x="2886752" y="3818185"/>
                <a:ext cx="5261430" cy="767946"/>
                <a:chOff x="2886752" y="3818185"/>
                <a:chExt cx="5261430" cy="767946"/>
              </a:xfrm>
            </p:grpSpPr>
            <p:sp>
              <p:nvSpPr>
                <p:cNvPr id="61" name="Rectangle 60">
                  <a:extLst>
                    <a:ext uri="{FF2B5EF4-FFF2-40B4-BE49-F238E27FC236}">
                      <a16:creationId xmlns:a16="http://schemas.microsoft.com/office/drawing/2014/main" id="{B67F18CE-C55F-FF2D-E5DB-F49026C6FED6}"/>
                    </a:ext>
                  </a:extLst>
                </p:cNvPr>
                <p:cNvSpPr/>
                <p:nvPr/>
              </p:nvSpPr>
              <p:spPr>
                <a:xfrm>
                  <a:off x="3939038" y="3818185"/>
                  <a:ext cx="1052286" cy="767946"/>
                </a:xfrm>
                <a:prstGeom prst="rect">
                  <a:avLst/>
                </a:prstGeom>
                <a:solidFill>
                  <a:srgbClr val="3BED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3BED93</a:t>
                  </a:r>
                </a:p>
              </p:txBody>
            </p:sp>
            <p:sp>
              <p:nvSpPr>
                <p:cNvPr id="62" name="Rectangle 61">
                  <a:extLst>
                    <a:ext uri="{FF2B5EF4-FFF2-40B4-BE49-F238E27FC236}">
                      <a16:creationId xmlns:a16="http://schemas.microsoft.com/office/drawing/2014/main" id="{346DDAC6-9195-BE23-CE16-61230EDC1F4E}"/>
                    </a:ext>
                  </a:extLst>
                </p:cNvPr>
                <p:cNvSpPr/>
                <p:nvPr/>
              </p:nvSpPr>
              <p:spPr>
                <a:xfrm>
                  <a:off x="4991324" y="3818185"/>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63" name="Rectangle 62">
                  <a:extLst>
                    <a:ext uri="{FF2B5EF4-FFF2-40B4-BE49-F238E27FC236}">
                      <a16:creationId xmlns:a16="http://schemas.microsoft.com/office/drawing/2014/main" id="{AF642DED-B07F-625C-A094-D8F92646B737}"/>
                    </a:ext>
                  </a:extLst>
                </p:cNvPr>
                <p:cNvSpPr/>
                <p:nvPr/>
              </p:nvSpPr>
              <p:spPr>
                <a:xfrm>
                  <a:off x="6043610" y="3818185"/>
                  <a:ext cx="1052286" cy="767946"/>
                </a:xfrm>
                <a:prstGeom prst="rect">
                  <a:avLst/>
                </a:prstGeom>
                <a:solidFill>
                  <a:srgbClr val="0C6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0C6AED</a:t>
                  </a:r>
                </a:p>
              </p:txBody>
            </p:sp>
            <p:sp>
              <p:nvSpPr>
                <p:cNvPr id="64" name="Rectangle 63">
                  <a:extLst>
                    <a:ext uri="{FF2B5EF4-FFF2-40B4-BE49-F238E27FC236}">
                      <a16:creationId xmlns:a16="http://schemas.microsoft.com/office/drawing/2014/main" id="{26C79B70-1976-D9BB-8CBA-91CBA1C8E423}"/>
                    </a:ext>
                  </a:extLst>
                </p:cNvPr>
                <p:cNvSpPr/>
                <p:nvPr/>
              </p:nvSpPr>
              <p:spPr>
                <a:xfrm>
                  <a:off x="7095896" y="3818185"/>
                  <a:ext cx="1052286" cy="767946"/>
                </a:xfrm>
                <a:prstGeom prst="rect">
                  <a:avLst/>
                </a:prstGeom>
                <a:solidFill>
                  <a:srgbClr val="ED2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ED2F18</a:t>
                  </a:r>
                </a:p>
              </p:txBody>
            </p:sp>
            <p:sp>
              <p:nvSpPr>
                <p:cNvPr id="95" name="Rectangle 94">
                  <a:extLst>
                    <a:ext uri="{FF2B5EF4-FFF2-40B4-BE49-F238E27FC236}">
                      <a16:creationId xmlns:a16="http://schemas.microsoft.com/office/drawing/2014/main" id="{09F91947-0CFD-E4D1-9457-37A0EF147D58}"/>
                    </a:ext>
                  </a:extLst>
                </p:cNvPr>
                <p:cNvSpPr/>
                <p:nvPr/>
              </p:nvSpPr>
              <p:spPr>
                <a:xfrm>
                  <a:off x="2886752" y="3818185"/>
                  <a:ext cx="1052286" cy="767946"/>
                </a:xfrm>
                <a:prstGeom prst="rect">
                  <a:avLst/>
                </a:prstGeom>
                <a:solidFill>
                  <a:srgbClr val="EDA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EDAC2F</a:t>
                  </a:r>
                </a:p>
              </p:txBody>
            </p:sp>
          </p:grpSp>
        </p:grpSp>
        <p:grpSp>
          <p:nvGrpSpPr>
            <p:cNvPr id="16" name="Group 15">
              <a:extLst>
                <a:ext uri="{FF2B5EF4-FFF2-40B4-BE49-F238E27FC236}">
                  <a16:creationId xmlns:a16="http://schemas.microsoft.com/office/drawing/2014/main" id="{5B0C03A9-C2D8-CFFE-9534-29880D244EFA}"/>
                </a:ext>
              </a:extLst>
            </p:cNvPr>
            <p:cNvGrpSpPr/>
            <p:nvPr/>
          </p:nvGrpSpPr>
          <p:grpSpPr>
            <a:xfrm>
              <a:off x="2049472" y="4567542"/>
              <a:ext cx="6098710" cy="767946"/>
              <a:chOff x="2049472" y="4584346"/>
              <a:chExt cx="6098710" cy="767946"/>
            </a:xfrm>
          </p:grpSpPr>
          <p:sp>
            <p:nvSpPr>
              <p:cNvPr id="121" name="TextBox 120">
                <a:extLst>
                  <a:ext uri="{FF2B5EF4-FFF2-40B4-BE49-F238E27FC236}">
                    <a16:creationId xmlns:a16="http://schemas.microsoft.com/office/drawing/2014/main" id="{054E64A9-15FF-9729-B4F1-63A52F758AC1}"/>
                  </a:ext>
                </a:extLst>
              </p:cNvPr>
              <p:cNvSpPr txBox="1"/>
              <p:nvPr/>
            </p:nvSpPr>
            <p:spPr>
              <a:xfrm>
                <a:off x="2049472" y="4783653"/>
                <a:ext cx="8489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Square</a:t>
                </a:r>
              </a:p>
            </p:txBody>
          </p:sp>
          <p:grpSp>
            <p:nvGrpSpPr>
              <p:cNvPr id="9" name="Group 8">
                <a:extLst>
                  <a:ext uri="{FF2B5EF4-FFF2-40B4-BE49-F238E27FC236}">
                    <a16:creationId xmlns:a16="http://schemas.microsoft.com/office/drawing/2014/main" id="{89844CD6-3912-5B0C-8519-73722188C50D}"/>
                  </a:ext>
                </a:extLst>
              </p:cNvPr>
              <p:cNvGrpSpPr/>
              <p:nvPr/>
            </p:nvGrpSpPr>
            <p:grpSpPr>
              <a:xfrm>
                <a:off x="2886752" y="4584346"/>
                <a:ext cx="5261430" cy="767946"/>
                <a:chOff x="2886752" y="4584346"/>
                <a:chExt cx="5261430" cy="767946"/>
              </a:xfrm>
            </p:grpSpPr>
            <p:sp>
              <p:nvSpPr>
                <p:cNvPr id="67" name="Rectangle 66">
                  <a:extLst>
                    <a:ext uri="{FF2B5EF4-FFF2-40B4-BE49-F238E27FC236}">
                      <a16:creationId xmlns:a16="http://schemas.microsoft.com/office/drawing/2014/main" id="{B5FF6850-35BC-9F53-E66E-B30F113E8A29}"/>
                    </a:ext>
                  </a:extLst>
                </p:cNvPr>
                <p:cNvSpPr/>
                <p:nvPr/>
              </p:nvSpPr>
              <p:spPr>
                <a:xfrm>
                  <a:off x="3939038" y="4584346"/>
                  <a:ext cx="1052286" cy="767946"/>
                </a:xfrm>
                <a:prstGeom prst="rect">
                  <a:avLst/>
                </a:prstGeom>
                <a:solidFill>
                  <a:srgbClr val="C7E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C7ED3B</a:t>
                  </a:r>
                </a:p>
              </p:txBody>
            </p:sp>
            <p:sp>
              <p:nvSpPr>
                <p:cNvPr id="68" name="Rectangle 67">
                  <a:extLst>
                    <a:ext uri="{FF2B5EF4-FFF2-40B4-BE49-F238E27FC236}">
                      <a16:creationId xmlns:a16="http://schemas.microsoft.com/office/drawing/2014/main" id="{765DB685-AE86-0B5C-5F0E-14A7F2B1F26C}"/>
                    </a:ext>
                  </a:extLst>
                </p:cNvPr>
                <p:cNvSpPr/>
                <p:nvPr/>
              </p:nvSpPr>
              <p:spPr>
                <a:xfrm>
                  <a:off x="4991324" y="4584346"/>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69" name="Rectangle 68">
                  <a:extLst>
                    <a:ext uri="{FF2B5EF4-FFF2-40B4-BE49-F238E27FC236}">
                      <a16:creationId xmlns:a16="http://schemas.microsoft.com/office/drawing/2014/main" id="{FB6FB35B-07D8-D25B-6A67-F66366281703}"/>
                    </a:ext>
                  </a:extLst>
                </p:cNvPr>
                <p:cNvSpPr/>
                <p:nvPr/>
              </p:nvSpPr>
              <p:spPr>
                <a:xfrm>
                  <a:off x="6043610" y="4584346"/>
                  <a:ext cx="1052286" cy="767946"/>
                </a:xfrm>
                <a:prstGeom prst="rect">
                  <a:avLst/>
                </a:prstGeom>
                <a:solidFill>
                  <a:srgbClr val="0CE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0CE1ED</a:t>
                  </a:r>
                </a:p>
              </p:txBody>
            </p:sp>
            <p:sp>
              <p:nvSpPr>
                <p:cNvPr id="70" name="Rectangle 69">
                  <a:extLst>
                    <a:ext uri="{FF2B5EF4-FFF2-40B4-BE49-F238E27FC236}">
                      <a16:creationId xmlns:a16="http://schemas.microsoft.com/office/drawing/2014/main" id="{539D7C4B-49EA-095B-DE60-0AD84F2C7B96}"/>
                    </a:ext>
                  </a:extLst>
                </p:cNvPr>
                <p:cNvSpPr/>
                <p:nvPr/>
              </p:nvSpPr>
              <p:spPr>
                <a:xfrm>
                  <a:off x="7095896" y="4584346"/>
                  <a:ext cx="1052286" cy="767946"/>
                </a:xfrm>
                <a:prstGeom prst="rect">
                  <a:avLst/>
                </a:prstGeom>
                <a:solidFill>
                  <a:srgbClr val="A41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A418ED</a:t>
                  </a:r>
                </a:p>
              </p:txBody>
            </p:sp>
            <p:sp>
              <p:nvSpPr>
                <p:cNvPr id="96" name="Rectangle 95">
                  <a:extLst>
                    <a:ext uri="{FF2B5EF4-FFF2-40B4-BE49-F238E27FC236}">
                      <a16:creationId xmlns:a16="http://schemas.microsoft.com/office/drawing/2014/main" id="{935D78CF-97B2-F033-DF17-BB858F6F37B5}"/>
                    </a:ext>
                  </a:extLst>
                </p:cNvPr>
                <p:cNvSpPr/>
                <p:nvPr/>
              </p:nvSpPr>
              <p:spPr>
                <a:xfrm>
                  <a:off x="2886752" y="4584346"/>
                  <a:ext cx="1052286" cy="767946"/>
                </a:xfrm>
                <a:prstGeom prst="rect">
                  <a:avLst/>
                </a:prstGeom>
                <a:solidFill>
                  <a:srgbClr val="ED66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ED660C</a:t>
                  </a:r>
                </a:p>
              </p:txBody>
            </p:sp>
          </p:grpSp>
        </p:grpSp>
        <p:grpSp>
          <p:nvGrpSpPr>
            <p:cNvPr id="18" name="Group 17">
              <a:extLst>
                <a:ext uri="{FF2B5EF4-FFF2-40B4-BE49-F238E27FC236}">
                  <a16:creationId xmlns:a16="http://schemas.microsoft.com/office/drawing/2014/main" id="{104F7CC2-96FC-80EE-125B-726AA2134D29}"/>
                </a:ext>
              </a:extLst>
            </p:cNvPr>
            <p:cNvGrpSpPr/>
            <p:nvPr/>
          </p:nvGrpSpPr>
          <p:grpSpPr>
            <a:xfrm>
              <a:off x="1663340" y="5328799"/>
              <a:ext cx="6484842" cy="767946"/>
              <a:chOff x="1663340" y="5337200"/>
              <a:chExt cx="6484842" cy="767946"/>
            </a:xfrm>
          </p:grpSpPr>
          <p:sp>
            <p:nvSpPr>
              <p:cNvPr id="122" name="TextBox 121">
                <a:extLst>
                  <a:ext uri="{FF2B5EF4-FFF2-40B4-BE49-F238E27FC236}">
                    <a16:creationId xmlns:a16="http://schemas.microsoft.com/office/drawing/2014/main" id="{B1B02CF8-50B0-8C8E-A478-7E74E6FD1E2A}"/>
                  </a:ext>
                </a:extLst>
              </p:cNvPr>
              <p:cNvSpPr txBox="1"/>
              <p:nvPr/>
            </p:nvSpPr>
            <p:spPr>
              <a:xfrm>
                <a:off x="1663340" y="5536507"/>
                <a:ext cx="1223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Compound</a:t>
                </a:r>
              </a:p>
            </p:txBody>
          </p:sp>
          <p:grpSp>
            <p:nvGrpSpPr>
              <p:cNvPr id="17" name="Group 16">
                <a:extLst>
                  <a:ext uri="{FF2B5EF4-FFF2-40B4-BE49-F238E27FC236}">
                    <a16:creationId xmlns:a16="http://schemas.microsoft.com/office/drawing/2014/main" id="{471A4AAA-5EBF-2C7B-BE97-C08782542986}"/>
                  </a:ext>
                </a:extLst>
              </p:cNvPr>
              <p:cNvGrpSpPr/>
              <p:nvPr/>
            </p:nvGrpSpPr>
            <p:grpSpPr>
              <a:xfrm>
                <a:off x="2886752" y="5337200"/>
                <a:ext cx="5261430" cy="767946"/>
                <a:chOff x="2886752" y="5337200"/>
                <a:chExt cx="5261430" cy="767946"/>
              </a:xfrm>
            </p:grpSpPr>
            <p:sp>
              <p:nvSpPr>
                <p:cNvPr id="73" name="Rectangle 72">
                  <a:extLst>
                    <a:ext uri="{FF2B5EF4-FFF2-40B4-BE49-F238E27FC236}">
                      <a16:creationId xmlns:a16="http://schemas.microsoft.com/office/drawing/2014/main" id="{92C0CC46-4E27-9FD4-0386-A44796CF135C}"/>
                    </a:ext>
                  </a:extLst>
                </p:cNvPr>
                <p:cNvSpPr/>
                <p:nvPr/>
              </p:nvSpPr>
              <p:spPr>
                <a:xfrm>
                  <a:off x="3939038" y="5337200"/>
                  <a:ext cx="1052286" cy="767946"/>
                </a:xfrm>
                <a:prstGeom prst="rect">
                  <a:avLst/>
                </a:prstGeom>
                <a:solidFill>
                  <a:srgbClr val="877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87724A</a:t>
                  </a:r>
                </a:p>
              </p:txBody>
            </p:sp>
            <p:sp>
              <p:nvSpPr>
                <p:cNvPr id="74" name="Rectangle 73">
                  <a:extLst>
                    <a:ext uri="{FF2B5EF4-FFF2-40B4-BE49-F238E27FC236}">
                      <a16:creationId xmlns:a16="http://schemas.microsoft.com/office/drawing/2014/main" id="{12A90F40-7DAE-639E-AD1B-62730675792C}"/>
                    </a:ext>
                  </a:extLst>
                </p:cNvPr>
                <p:cNvSpPr/>
                <p:nvPr/>
              </p:nvSpPr>
              <p:spPr>
                <a:xfrm>
                  <a:off x="4991324" y="533720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75" name="Rectangle 74">
                  <a:extLst>
                    <a:ext uri="{FF2B5EF4-FFF2-40B4-BE49-F238E27FC236}">
                      <a16:creationId xmlns:a16="http://schemas.microsoft.com/office/drawing/2014/main" id="{905BEE70-8A73-8FF9-0F09-AD5D157D272E}"/>
                    </a:ext>
                  </a:extLst>
                </p:cNvPr>
                <p:cNvSpPr/>
                <p:nvPr/>
              </p:nvSpPr>
              <p:spPr>
                <a:xfrm>
                  <a:off x="6043610" y="5337200"/>
                  <a:ext cx="1052286" cy="767946"/>
                </a:xfrm>
                <a:prstGeom prst="rect">
                  <a:avLst/>
                </a:prstGeom>
                <a:solidFill>
                  <a:srgbClr val="60E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60EFCF</a:t>
                  </a:r>
                </a:p>
              </p:txBody>
            </p:sp>
            <p:sp>
              <p:nvSpPr>
                <p:cNvPr id="76" name="Rectangle 75">
                  <a:extLst>
                    <a:ext uri="{FF2B5EF4-FFF2-40B4-BE49-F238E27FC236}">
                      <a16:creationId xmlns:a16="http://schemas.microsoft.com/office/drawing/2014/main" id="{AD903841-9E79-9D84-9A25-A82B4A574F3F}"/>
                    </a:ext>
                  </a:extLst>
                </p:cNvPr>
                <p:cNvSpPr/>
                <p:nvPr/>
              </p:nvSpPr>
              <p:spPr>
                <a:xfrm>
                  <a:off x="7095896" y="5337200"/>
                  <a:ext cx="1052286" cy="767946"/>
                </a:xfrm>
                <a:prstGeom prst="rect">
                  <a:avLst/>
                </a:prstGeom>
                <a:solidFill>
                  <a:srgbClr val="09B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09BA61</a:t>
                  </a:r>
                </a:p>
              </p:txBody>
            </p:sp>
            <p:sp>
              <p:nvSpPr>
                <p:cNvPr id="97" name="Rectangle 96">
                  <a:extLst>
                    <a:ext uri="{FF2B5EF4-FFF2-40B4-BE49-F238E27FC236}">
                      <a16:creationId xmlns:a16="http://schemas.microsoft.com/office/drawing/2014/main" id="{3153B652-396C-F340-384B-C00800AAB3AC}"/>
                    </a:ext>
                  </a:extLst>
                </p:cNvPr>
                <p:cNvSpPr/>
                <p:nvPr/>
              </p:nvSpPr>
              <p:spPr>
                <a:xfrm>
                  <a:off x="2886752" y="5337200"/>
                  <a:ext cx="1052286" cy="767946"/>
                </a:xfrm>
                <a:prstGeom prst="rect">
                  <a:avLst/>
                </a:prstGeom>
                <a:solidFill>
                  <a:srgbClr val="BA7E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BA7E09</a:t>
                  </a:r>
                </a:p>
              </p:txBody>
            </p:sp>
          </p:grpSp>
        </p:grpSp>
        <p:grpSp>
          <p:nvGrpSpPr>
            <p:cNvPr id="21" name="Group 20">
              <a:extLst>
                <a:ext uri="{FF2B5EF4-FFF2-40B4-BE49-F238E27FC236}">
                  <a16:creationId xmlns:a16="http://schemas.microsoft.com/office/drawing/2014/main" id="{B4AAF1C0-31C4-8CB6-2815-9A7FC807F7B2}"/>
                </a:ext>
              </a:extLst>
            </p:cNvPr>
            <p:cNvGrpSpPr/>
            <p:nvPr/>
          </p:nvGrpSpPr>
          <p:grpSpPr>
            <a:xfrm>
              <a:off x="2036839" y="6090054"/>
              <a:ext cx="6111343" cy="767946"/>
              <a:chOff x="2036839" y="6090055"/>
              <a:chExt cx="6111343" cy="767946"/>
            </a:xfrm>
          </p:grpSpPr>
          <p:sp>
            <p:nvSpPr>
              <p:cNvPr id="123" name="TextBox 122">
                <a:extLst>
                  <a:ext uri="{FF2B5EF4-FFF2-40B4-BE49-F238E27FC236}">
                    <a16:creationId xmlns:a16="http://schemas.microsoft.com/office/drawing/2014/main" id="{63D14080-C93C-0548-A898-DD00F53D9ACB}"/>
                  </a:ext>
                </a:extLst>
              </p:cNvPr>
              <p:cNvSpPr txBox="1"/>
              <p:nvPr/>
            </p:nvSpPr>
            <p:spPr>
              <a:xfrm>
                <a:off x="2036839" y="6289362"/>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Shades</a:t>
                </a:r>
              </a:p>
            </p:txBody>
          </p:sp>
          <p:grpSp>
            <p:nvGrpSpPr>
              <p:cNvPr id="20" name="Group 19">
                <a:extLst>
                  <a:ext uri="{FF2B5EF4-FFF2-40B4-BE49-F238E27FC236}">
                    <a16:creationId xmlns:a16="http://schemas.microsoft.com/office/drawing/2014/main" id="{3FF6DC91-8EC7-033B-FBEE-DFED9A3EDE2F}"/>
                  </a:ext>
                </a:extLst>
              </p:cNvPr>
              <p:cNvGrpSpPr/>
              <p:nvPr/>
            </p:nvGrpSpPr>
            <p:grpSpPr>
              <a:xfrm>
                <a:off x="2886752" y="6090055"/>
                <a:ext cx="5261430" cy="767946"/>
                <a:chOff x="2886752" y="6090055"/>
                <a:chExt cx="5261430" cy="767946"/>
              </a:xfrm>
            </p:grpSpPr>
            <p:sp>
              <p:nvSpPr>
                <p:cNvPr id="79" name="Rectangle 78">
                  <a:extLst>
                    <a:ext uri="{FF2B5EF4-FFF2-40B4-BE49-F238E27FC236}">
                      <a16:creationId xmlns:a16="http://schemas.microsoft.com/office/drawing/2014/main" id="{1639EC5D-E5CB-B060-7417-EA6A0A602BB5}"/>
                    </a:ext>
                  </a:extLst>
                </p:cNvPr>
                <p:cNvSpPr/>
                <p:nvPr/>
              </p:nvSpPr>
              <p:spPr>
                <a:xfrm>
                  <a:off x="3939038" y="6090055"/>
                  <a:ext cx="1052286" cy="767946"/>
                </a:xfrm>
                <a:prstGeom prst="rect">
                  <a:avLst/>
                </a:prstGeom>
                <a:solidFill>
                  <a:srgbClr val="6E3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6E3610</a:t>
                  </a:r>
                </a:p>
              </p:txBody>
            </p:sp>
            <p:sp>
              <p:nvSpPr>
                <p:cNvPr id="80" name="Rectangle 79">
                  <a:extLst>
                    <a:ext uri="{FF2B5EF4-FFF2-40B4-BE49-F238E27FC236}">
                      <a16:creationId xmlns:a16="http://schemas.microsoft.com/office/drawing/2014/main" id="{85B2E76E-C259-EA52-810C-ECEED4BE7CDB}"/>
                    </a:ext>
                  </a:extLst>
                </p:cNvPr>
                <p:cNvSpPr/>
                <p:nvPr/>
              </p:nvSpPr>
              <p:spPr>
                <a:xfrm>
                  <a:off x="4991324" y="6090055"/>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81" name="Rectangle 80">
                  <a:extLst>
                    <a:ext uri="{FF2B5EF4-FFF2-40B4-BE49-F238E27FC236}">
                      <a16:creationId xmlns:a16="http://schemas.microsoft.com/office/drawing/2014/main" id="{287E33E5-D49B-E7E9-CCE2-71B3C355E4D2}"/>
                    </a:ext>
                  </a:extLst>
                </p:cNvPr>
                <p:cNvSpPr/>
                <p:nvPr/>
              </p:nvSpPr>
              <p:spPr>
                <a:xfrm>
                  <a:off x="6043610" y="6090055"/>
                  <a:ext cx="1052286" cy="767946"/>
                </a:xfrm>
                <a:prstGeom prst="rect">
                  <a:avLst/>
                </a:prstGeom>
                <a:solidFill>
                  <a:srgbClr val="FA7A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FA7625</a:t>
                  </a:r>
                </a:p>
              </p:txBody>
            </p:sp>
            <p:sp>
              <p:nvSpPr>
                <p:cNvPr id="82" name="Rectangle 81">
                  <a:extLst>
                    <a:ext uri="{FF2B5EF4-FFF2-40B4-BE49-F238E27FC236}">
                      <a16:creationId xmlns:a16="http://schemas.microsoft.com/office/drawing/2014/main" id="{5BBE9A41-8BA1-053C-7449-6E314078194E}"/>
                    </a:ext>
                  </a:extLst>
                </p:cNvPr>
                <p:cNvSpPr/>
                <p:nvPr/>
              </p:nvSpPr>
              <p:spPr>
                <a:xfrm>
                  <a:off x="7095896" y="6090055"/>
                  <a:ext cx="1052286" cy="767946"/>
                </a:xfrm>
                <a:prstGeom prst="rect">
                  <a:avLst/>
                </a:prstGeom>
                <a:solidFill>
                  <a:srgbClr val="D46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D46820</a:t>
                  </a:r>
                </a:p>
              </p:txBody>
            </p:sp>
            <p:sp>
              <p:nvSpPr>
                <p:cNvPr id="98" name="Rectangle 97">
                  <a:extLst>
                    <a:ext uri="{FF2B5EF4-FFF2-40B4-BE49-F238E27FC236}">
                      <a16:creationId xmlns:a16="http://schemas.microsoft.com/office/drawing/2014/main" id="{67D70B6A-DFC7-CC19-CB0E-B861C5CF4652}"/>
                    </a:ext>
                  </a:extLst>
                </p:cNvPr>
                <p:cNvSpPr/>
                <p:nvPr/>
              </p:nvSpPr>
              <p:spPr>
                <a:xfrm>
                  <a:off x="2886752" y="6090055"/>
                  <a:ext cx="1052286" cy="767946"/>
                </a:xfrm>
                <a:prstGeom prst="rect">
                  <a:avLst/>
                </a:prstGeom>
                <a:solidFill>
                  <a:srgbClr val="AD5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AD551A</a:t>
                  </a:r>
                </a:p>
              </p:txBody>
            </p:sp>
          </p:grpSp>
        </p:grpSp>
      </p:grpSp>
      <p:sp>
        <p:nvSpPr>
          <p:cNvPr id="28" name="Footer Placeholder 27">
            <a:extLst>
              <a:ext uri="{FF2B5EF4-FFF2-40B4-BE49-F238E27FC236}">
                <a16:creationId xmlns:a16="http://schemas.microsoft.com/office/drawing/2014/main" id="{E98FF8CD-5BC4-6538-D70B-6EAF348761FA}"/>
              </a:ext>
            </a:extLst>
          </p:cNvPr>
          <p:cNvSpPr>
            <a:spLocks noGrp="1"/>
          </p:cNvSpPr>
          <p:nvPr>
            <p:ph type="ftr" sz="quarter" idx="11"/>
          </p:nvPr>
        </p:nvSpPr>
        <p:spPr/>
        <p:txBody>
          <a:bodyPr/>
          <a:lstStyle/>
          <a:p>
            <a:endParaRPr lang="en-US"/>
          </a:p>
        </p:txBody>
      </p:sp>
      <p:sp>
        <p:nvSpPr>
          <p:cNvPr id="29" name="Slide Number Placeholder 28">
            <a:extLst>
              <a:ext uri="{FF2B5EF4-FFF2-40B4-BE49-F238E27FC236}">
                <a16:creationId xmlns:a16="http://schemas.microsoft.com/office/drawing/2014/main" id="{2F716D01-3DF7-68D3-9BE9-1E5FB30D3D77}"/>
              </a:ext>
            </a:extLst>
          </p:cNvPr>
          <p:cNvSpPr>
            <a:spLocks noGrp="1"/>
          </p:cNvSpPr>
          <p:nvPr>
            <p:ph type="sldNum" sz="quarter" idx="12"/>
          </p:nvPr>
        </p:nvSpPr>
        <p:spPr/>
        <p:txBody>
          <a:bodyPr/>
          <a:lstStyle/>
          <a:p>
            <a:fld id="{A5AEF524-62EC-C340-82A1-9F47B6C43E55}" type="slidenum">
              <a:rPr lang="en-US" smtClean="0"/>
              <a:t>27</a:t>
            </a:fld>
            <a:endParaRPr lang="en-US"/>
          </a:p>
        </p:txBody>
      </p:sp>
    </p:spTree>
    <p:extLst>
      <p:ext uri="{BB962C8B-B14F-4D97-AF65-F5344CB8AC3E}">
        <p14:creationId xmlns:p14="http://schemas.microsoft.com/office/powerpoint/2010/main" val="274163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TextBox 124">
            <a:extLst>
              <a:ext uri="{FF2B5EF4-FFF2-40B4-BE49-F238E27FC236}">
                <a16:creationId xmlns:a16="http://schemas.microsoft.com/office/drawing/2014/main" id="{C34F68ED-1613-0F7B-86EF-4EAFA5F32FD8}"/>
              </a:ext>
            </a:extLst>
          </p:cNvPr>
          <p:cNvSpPr txBox="1"/>
          <p:nvPr/>
        </p:nvSpPr>
        <p:spPr>
          <a:xfrm>
            <a:off x="9564444" y="240337"/>
            <a:ext cx="22132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https://color.adobe.com/create/color-wheel</a:t>
            </a:r>
          </a:p>
        </p:txBody>
      </p:sp>
      <p:grpSp>
        <p:nvGrpSpPr>
          <p:cNvPr id="28" name="Group 27">
            <a:extLst>
              <a:ext uri="{FF2B5EF4-FFF2-40B4-BE49-F238E27FC236}">
                <a16:creationId xmlns:a16="http://schemas.microsoft.com/office/drawing/2014/main" id="{8D469A60-07FF-EE0F-A059-BDE038928956}"/>
              </a:ext>
            </a:extLst>
          </p:cNvPr>
          <p:cNvGrpSpPr/>
          <p:nvPr/>
        </p:nvGrpSpPr>
        <p:grpSpPr>
          <a:xfrm>
            <a:off x="0" y="0"/>
            <a:ext cx="8148182" cy="6858000"/>
            <a:chOff x="0" y="0"/>
            <a:chExt cx="8148182" cy="6858000"/>
          </a:xfrm>
        </p:grpSpPr>
        <p:grpSp>
          <p:nvGrpSpPr>
            <p:cNvPr id="5" name="Group 4">
              <a:extLst>
                <a:ext uri="{FF2B5EF4-FFF2-40B4-BE49-F238E27FC236}">
                  <a16:creationId xmlns:a16="http://schemas.microsoft.com/office/drawing/2014/main" id="{909096D4-A5E7-BF15-AD43-3F9C89985487}"/>
                </a:ext>
              </a:extLst>
            </p:cNvPr>
            <p:cNvGrpSpPr/>
            <p:nvPr/>
          </p:nvGrpSpPr>
          <p:grpSpPr>
            <a:xfrm>
              <a:off x="1721048" y="0"/>
              <a:ext cx="6427134" cy="767946"/>
              <a:chOff x="1721048" y="1"/>
              <a:chExt cx="6427134" cy="767946"/>
            </a:xfrm>
          </p:grpSpPr>
          <p:sp>
            <p:nvSpPr>
              <p:cNvPr id="115" name="TextBox 114">
                <a:extLst>
                  <a:ext uri="{FF2B5EF4-FFF2-40B4-BE49-F238E27FC236}">
                    <a16:creationId xmlns:a16="http://schemas.microsoft.com/office/drawing/2014/main" id="{14BFA5C5-2FAE-935D-A421-0E68DBC220C7}"/>
                  </a:ext>
                </a:extLst>
              </p:cNvPr>
              <p:cNvSpPr txBox="1"/>
              <p:nvPr/>
            </p:nvSpPr>
            <p:spPr>
              <a:xfrm>
                <a:off x="1721048" y="199308"/>
                <a:ext cx="11657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Analogous</a:t>
                </a:r>
              </a:p>
            </p:txBody>
          </p:sp>
          <p:grpSp>
            <p:nvGrpSpPr>
              <p:cNvPr id="2" name="Group 1">
                <a:extLst>
                  <a:ext uri="{FF2B5EF4-FFF2-40B4-BE49-F238E27FC236}">
                    <a16:creationId xmlns:a16="http://schemas.microsoft.com/office/drawing/2014/main" id="{41836F03-2ABC-CB33-1846-9DC33028CB35}"/>
                  </a:ext>
                </a:extLst>
              </p:cNvPr>
              <p:cNvGrpSpPr/>
              <p:nvPr/>
            </p:nvGrpSpPr>
            <p:grpSpPr>
              <a:xfrm>
                <a:off x="2886752" y="1"/>
                <a:ext cx="5261430" cy="767946"/>
                <a:chOff x="2886752" y="1"/>
                <a:chExt cx="5261430" cy="767946"/>
              </a:xfrm>
            </p:grpSpPr>
            <p:sp>
              <p:nvSpPr>
                <p:cNvPr id="19" name="Rectangle 18">
                  <a:extLst>
                    <a:ext uri="{FF2B5EF4-FFF2-40B4-BE49-F238E27FC236}">
                      <a16:creationId xmlns:a16="http://schemas.microsoft.com/office/drawing/2014/main" id="{422E79CF-58A1-EC6C-FF9C-B742F463684D}"/>
                    </a:ext>
                  </a:extLst>
                </p:cNvPr>
                <p:cNvSpPr/>
                <p:nvPr/>
              </p:nvSpPr>
              <p:spPr>
                <a:xfrm>
                  <a:off x="2886752" y="1"/>
                  <a:ext cx="1052286" cy="767946"/>
                </a:xfrm>
                <a:prstGeom prst="rect">
                  <a:avLst/>
                </a:prstGeom>
                <a:solidFill>
                  <a:srgbClr val="854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85412D</a:t>
                  </a:r>
                </a:p>
              </p:txBody>
            </p:sp>
            <p:sp>
              <p:nvSpPr>
                <p:cNvPr id="22" name="Rectangle 21">
                  <a:extLst>
                    <a:ext uri="{FF2B5EF4-FFF2-40B4-BE49-F238E27FC236}">
                      <a16:creationId xmlns:a16="http://schemas.microsoft.com/office/drawing/2014/main" id="{26C2AC74-8A95-AC8C-6EE8-3ECE9E66E761}"/>
                    </a:ext>
                  </a:extLst>
                </p:cNvPr>
                <p:cNvSpPr/>
                <p:nvPr/>
              </p:nvSpPr>
              <p:spPr>
                <a:xfrm>
                  <a:off x="3939038" y="1"/>
                  <a:ext cx="1052286" cy="767946"/>
                </a:xfrm>
                <a:prstGeom prst="rect">
                  <a:avLst/>
                </a:prstGeom>
                <a:solidFill>
                  <a:srgbClr val="8F3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8F3831</a:t>
                  </a:r>
                </a:p>
              </p:txBody>
            </p:sp>
            <p:sp>
              <p:nvSpPr>
                <p:cNvPr id="23" name="Rectangle 22">
                  <a:extLst>
                    <a:ext uri="{FF2B5EF4-FFF2-40B4-BE49-F238E27FC236}">
                      <a16:creationId xmlns:a16="http://schemas.microsoft.com/office/drawing/2014/main" id="{65FBC9A7-2B00-DC28-BC08-56D68695B248}"/>
                    </a:ext>
                  </a:extLst>
                </p:cNvPr>
                <p:cNvSpPr/>
                <p:nvPr/>
              </p:nvSpPr>
              <p:spPr>
                <a:xfrm>
                  <a:off x="4991324" y="1"/>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24" name="Rectangle 23">
                  <a:extLst>
                    <a:ext uri="{FF2B5EF4-FFF2-40B4-BE49-F238E27FC236}">
                      <a16:creationId xmlns:a16="http://schemas.microsoft.com/office/drawing/2014/main" id="{6D46F19B-4CFA-9CA2-A0D6-D9531CD7729D}"/>
                    </a:ext>
                  </a:extLst>
                </p:cNvPr>
                <p:cNvSpPr/>
                <p:nvPr/>
              </p:nvSpPr>
              <p:spPr>
                <a:xfrm>
                  <a:off x="6043610" y="1"/>
                  <a:ext cx="1052286" cy="767946"/>
                </a:xfrm>
                <a:prstGeom prst="rect">
                  <a:avLst/>
                </a:prstGeom>
                <a:solidFill>
                  <a:srgbClr val="8F3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8F3176</a:t>
                  </a:r>
                </a:p>
              </p:txBody>
            </p:sp>
            <p:sp>
              <p:nvSpPr>
                <p:cNvPr id="25" name="Rectangle 24">
                  <a:extLst>
                    <a:ext uri="{FF2B5EF4-FFF2-40B4-BE49-F238E27FC236}">
                      <a16:creationId xmlns:a16="http://schemas.microsoft.com/office/drawing/2014/main" id="{B11A9F12-61CA-180B-997D-C292F5B9CC49}"/>
                    </a:ext>
                  </a:extLst>
                </p:cNvPr>
                <p:cNvSpPr/>
                <p:nvPr/>
              </p:nvSpPr>
              <p:spPr>
                <a:xfrm>
                  <a:off x="7095896" y="1"/>
                  <a:ext cx="1052286" cy="767946"/>
                </a:xfrm>
                <a:prstGeom prst="rect">
                  <a:avLst/>
                </a:prstGeom>
                <a:solidFill>
                  <a:srgbClr val="792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792D85</a:t>
                  </a:r>
                </a:p>
              </p:txBody>
            </p:sp>
          </p:grpSp>
        </p:grpSp>
        <p:grpSp>
          <p:nvGrpSpPr>
            <p:cNvPr id="8" name="Group 7">
              <a:extLst>
                <a:ext uri="{FF2B5EF4-FFF2-40B4-BE49-F238E27FC236}">
                  <a16:creationId xmlns:a16="http://schemas.microsoft.com/office/drawing/2014/main" id="{67B5FF9A-3368-B424-5858-7938B14AB3A6}"/>
                </a:ext>
              </a:extLst>
            </p:cNvPr>
            <p:cNvGrpSpPr/>
            <p:nvPr/>
          </p:nvGrpSpPr>
          <p:grpSpPr>
            <a:xfrm>
              <a:off x="1201098" y="761257"/>
              <a:ext cx="6947084" cy="767946"/>
              <a:chOff x="1201098" y="763844"/>
              <a:chExt cx="6947084" cy="767946"/>
            </a:xfrm>
          </p:grpSpPr>
          <p:sp>
            <p:nvSpPr>
              <p:cNvPr id="116" name="TextBox 115">
                <a:extLst>
                  <a:ext uri="{FF2B5EF4-FFF2-40B4-BE49-F238E27FC236}">
                    <a16:creationId xmlns:a16="http://schemas.microsoft.com/office/drawing/2014/main" id="{D2D4BC4F-214F-2A73-33C2-CA8B5872C270}"/>
                  </a:ext>
                </a:extLst>
              </p:cNvPr>
              <p:cNvSpPr txBox="1"/>
              <p:nvPr/>
            </p:nvSpPr>
            <p:spPr>
              <a:xfrm>
                <a:off x="1201098" y="963151"/>
                <a:ext cx="16856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Monochromatic</a:t>
                </a:r>
              </a:p>
            </p:txBody>
          </p:sp>
          <p:grpSp>
            <p:nvGrpSpPr>
              <p:cNvPr id="7" name="Group 6">
                <a:extLst>
                  <a:ext uri="{FF2B5EF4-FFF2-40B4-BE49-F238E27FC236}">
                    <a16:creationId xmlns:a16="http://schemas.microsoft.com/office/drawing/2014/main" id="{FAF946C3-7E36-0100-7007-18624846111D}"/>
                  </a:ext>
                </a:extLst>
              </p:cNvPr>
              <p:cNvGrpSpPr/>
              <p:nvPr/>
            </p:nvGrpSpPr>
            <p:grpSpPr>
              <a:xfrm>
                <a:off x="2886752" y="763844"/>
                <a:ext cx="5261430" cy="767946"/>
                <a:chOff x="2886752" y="763844"/>
                <a:chExt cx="5261430" cy="767946"/>
              </a:xfrm>
            </p:grpSpPr>
            <p:sp>
              <p:nvSpPr>
                <p:cNvPr id="30" name="Rectangle 29">
                  <a:extLst>
                    <a:ext uri="{FF2B5EF4-FFF2-40B4-BE49-F238E27FC236}">
                      <a16:creationId xmlns:a16="http://schemas.microsoft.com/office/drawing/2014/main" id="{542D13F2-163D-5315-9838-97F62F86BE74}"/>
                    </a:ext>
                  </a:extLst>
                </p:cNvPr>
                <p:cNvSpPr/>
                <p:nvPr/>
              </p:nvSpPr>
              <p:spPr>
                <a:xfrm>
                  <a:off x="2886752" y="763844"/>
                  <a:ext cx="1052286" cy="767946"/>
                </a:xfrm>
                <a:prstGeom prst="rect">
                  <a:avLst/>
                </a:prstGeom>
                <a:solidFill>
                  <a:srgbClr val="C4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C44D69</a:t>
                  </a:r>
                </a:p>
              </p:txBody>
            </p:sp>
            <p:sp>
              <p:nvSpPr>
                <p:cNvPr id="31" name="Rectangle 30">
                  <a:extLst>
                    <a:ext uri="{FF2B5EF4-FFF2-40B4-BE49-F238E27FC236}">
                      <a16:creationId xmlns:a16="http://schemas.microsoft.com/office/drawing/2014/main" id="{BE3CC09A-09C3-1CE9-412B-3DEE678E5662}"/>
                    </a:ext>
                  </a:extLst>
                </p:cNvPr>
                <p:cNvSpPr/>
                <p:nvPr/>
              </p:nvSpPr>
              <p:spPr>
                <a:xfrm>
                  <a:off x="3939038" y="763844"/>
                  <a:ext cx="1052286" cy="767946"/>
                </a:xfrm>
                <a:prstGeom prst="rect">
                  <a:avLst/>
                </a:prstGeom>
                <a:solidFill>
                  <a:srgbClr val="8E6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8E626D</a:t>
                  </a:r>
                </a:p>
              </p:txBody>
            </p:sp>
            <p:sp>
              <p:nvSpPr>
                <p:cNvPr id="32" name="Rectangle 31">
                  <a:extLst>
                    <a:ext uri="{FF2B5EF4-FFF2-40B4-BE49-F238E27FC236}">
                      <a16:creationId xmlns:a16="http://schemas.microsoft.com/office/drawing/2014/main" id="{E9EC3463-D3AA-D951-6EC9-86DFDB3366EF}"/>
                    </a:ext>
                  </a:extLst>
                </p:cNvPr>
                <p:cNvSpPr/>
                <p:nvPr/>
              </p:nvSpPr>
              <p:spPr>
                <a:xfrm>
                  <a:off x="4991324" y="763844"/>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33" name="Rectangle 32">
                  <a:extLst>
                    <a:ext uri="{FF2B5EF4-FFF2-40B4-BE49-F238E27FC236}">
                      <a16:creationId xmlns:a16="http://schemas.microsoft.com/office/drawing/2014/main" id="{93CC4C87-D2DB-CEDB-C493-781B3BDE5A81}"/>
                    </a:ext>
                  </a:extLst>
                </p:cNvPr>
                <p:cNvSpPr/>
                <p:nvPr/>
              </p:nvSpPr>
              <p:spPr>
                <a:xfrm>
                  <a:off x="6043610" y="763844"/>
                  <a:ext cx="1052286" cy="767946"/>
                </a:xfrm>
                <a:prstGeom prst="rect">
                  <a:avLst/>
                </a:prstGeom>
                <a:solidFill>
                  <a:srgbClr val="C48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C48796</a:t>
                  </a:r>
                </a:p>
              </p:txBody>
            </p:sp>
            <p:sp>
              <p:nvSpPr>
                <p:cNvPr id="34" name="Rectangle 33">
                  <a:extLst>
                    <a:ext uri="{FF2B5EF4-FFF2-40B4-BE49-F238E27FC236}">
                      <a16:creationId xmlns:a16="http://schemas.microsoft.com/office/drawing/2014/main" id="{558B4E13-0356-8735-9B08-2E31689585B0}"/>
                    </a:ext>
                  </a:extLst>
                </p:cNvPr>
                <p:cNvSpPr/>
                <p:nvPr/>
              </p:nvSpPr>
              <p:spPr>
                <a:xfrm>
                  <a:off x="7095896" y="763844"/>
                  <a:ext cx="1052286" cy="767946"/>
                </a:xfrm>
                <a:prstGeom prst="rect">
                  <a:avLst/>
                </a:prstGeom>
                <a:solidFill>
                  <a:srgbClr val="451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451B25</a:t>
                  </a:r>
                </a:p>
              </p:txBody>
            </p:sp>
          </p:grpSp>
        </p:grpSp>
        <p:grpSp>
          <p:nvGrpSpPr>
            <p:cNvPr id="10" name="Group 9">
              <a:extLst>
                <a:ext uri="{FF2B5EF4-FFF2-40B4-BE49-F238E27FC236}">
                  <a16:creationId xmlns:a16="http://schemas.microsoft.com/office/drawing/2014/main" id="{D205564D-4A0A-9540-D30A-B5225A3BD8EF}"/>
                </a:ext>
              </a:extLst>
            </p:cNvPr>
            <p:cNvGrpSpPr/>
            <p:nvPr/>
          </p:nvGrpSpPr>
          <p:grpSpPr>
            <a:xfrm>
              <a:off x="2238689" y="1522514"/>
              <a:ext cx="5909493" cy="767946"/>
              <a:chOff x="2238689" y="1531790"/>
              <a:chExt cx="5909493" cy="767946"/>
            </a:xfrm>
          </p:grpSpPr>
          <p:sp>
            <p:nvSpPr>
              <p:cNvPr id="117" name="TextBox 116">
                <a:extLst>
                  <a:ext uri="{FF2B5EF4-FFF2-40B4-BE49-F238E27FC236}">
                    <a16:creationId xmlns:a16="http://schemas.microsoft.com/office/drawing/2014/main" id="{6CEB3505-EF58-39F0-ACDA-8C9C8F18D492}"/>
                  </a:ext>
                </a:extLst>
              </p:cNvPr>
              <p:cNvSpPr txBox="1"/>
              <p:nvPr/>
            </p:nvSpPr>
            <p:spPr>
              <a:xfrm>
                <a:off x="2238689" y="1731097"/>
                <a:ext cx="648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Triad</a:t>
                </a:r>
              </a:p>
            </p:txBody>
          </p:sp>
          <p:grpSp>
            <p:nvGrpSpPr>
              <p:cNvPr id="9" name="Group 8">
                <a:extLst>
                  <a:ext uri="{FF2B5EF4-FFF2-40B4-BE49-F238E27FC236}">
                    <a16:creationId xmlns:a16="http://schemas.microsoft.com/office/drawing/2014/main" id="{16FAFA67-49BC-45C2-1668-FB8EC5792CEC}"/>
                  </a:ext>
                </a:extLst>
              </p:cNvPr>
              <p:cNvGrpSpPr/>
              <p:nvPr/>
            </p:nvGrpSpPr>
            <p:grpSpPr>
              <a:xfrm>
                <a:off x="2886752" y="1531790"/>
                <a:ext cx="5261430" cy="767946"/>
                <a:chOff x="2886752" y="1531790"/>
                <a:chExt cx="5261430" cy="767946"/>
              </a:xfrm>
            </p:grpSpPr>
            <p:sp>
              <p:nvSpPr>
                <p:cNvPr id="42" name="Rectangle 41">
                  <a:extLst>
                    <a:ext uri="{FF2B5EF4-FFF2-40B4-BE49-F238E27FC236}">
                      <a16:creationId xmlns:a16="http://schemas.microsoft.com/office/drawing/2014/main" id="{239CE36C-F277-731B-962D-A2051F0450B7}"/>
                    </a:ext>
                  </a:extLst>
                </p:cNvPr>
                <p:cNvSpPr/>
                <p:nvPr/>
              </p:nvSpPr>
              <p:spPr>
                <a:xfrm>
                  <a:off x="2886752" y="1531790"/>
                  <a:ext cx="1052286" cy="767946"/>
                </a:xfrm>
                <a:prstGeom prst="rect">
                  <a:avLst/>
                </a:prstGeom>
                <a:solidFill>
                  <a:srgbClr val="C4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C43959</a:t>
                  </a:r>
                </a:p>
              </p:txBody>
            </p:sp>
            <p:sp>
              <p:nvSpPr>
                <p:cNvPr id="43" name="Rectangle 42">
                  <a:extLst>
                    <a:ext uri="{FF2B5EF4-FFF2-40B4-BE49-F238E27FC236}">
                      <a16:creationId xmlns:a16="http://schemas.microsoft.com/office/drawing/2014/main" id="{A98560AF-4B6D-504B-5AF1-A0454B2F8EC1}"/>
                    </a:ext>
                  </a:extLst>
                </p:cNvPr>
                <p:cNvSpPr/>
                <p:nvPr/>
              </p:nvSpPr>
              <p:spPr>
                <a:xfrm>
                  <a:off x="3939038" y="1531790"/>
                  <a:ext cx="1052286" cy="767946"/>
                </a:xfrm>
                <a:prstGeom prst="rect">
                  <a:avLst/>
                </a:prstGeom>
                <a:solidFill>
                  <a:srgbClr val="78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78743B</a:t>
                  </a:r>
                </a:p>
              </p:txBody>
            </p:sp>
            <p:sp>
              <p:nvSpPr>
                <p:cNvPr id="44" name="Rectangle 43">
                  <a:extLst>
                    <a:ext uri="{FF2B5EF4-FFF2-40B4-BE49-F238E27FC236}">
                      <a16:creationId xmlns:a16="http://schemas.microsoft.com/office/drawing/2014/main" id="{D5EC028D-4CF2-64AE-C869-CFF011DFABDF}"/>
                    </a:ext>
                  </a:extLst>
                </p:cNvPr>
                <p:cNvSpPr/>
                <p:nvPr/>
              </p:nvSpPr>
              <p:spPr>
                <a:xfrm>
                  <a:off x="4991324" y="153179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45" name="Rectangle 44">
                  <a:extLst>
                    <a:ext uri="{FF2B5EF4-FFF2-40B4-BE49-F238E27FC236}">
                      <a16:creationId xmlns:a16="http://schemas.microsoft.com/office/drawing/2014/main" id="{A1E39E68-FAC4-AB54-A9EE-7D55688B0657}"/>
                    </a:ext>
                  </a:extLst>
                </p:cNvPr>
                <p:cNvSpPr/>
                <p:nvPr/>
              </p:nvSpPr>
              <p:spPr>
                <a:xfrm>
                  <a:off x="6043610" y="1531790"/>
                  <a:ext cx="1052286" cy="767946"/>
                </a:xfrm>
                <a:prstGeom prst="rect">
                  <a:avLst/>
                </a:prstGeom>
                <a:solidFill>
                  <a:srgbClr val="236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236178</a:t>
                  </a:r>
                </a:p>
              </p:txBody>
            </p:sp>
            <p:sp>
              <p:nvSpPr>
                <p:cNvPr id="46" name="Rectangle 45">
                  <a:extLst>
                    <a:ext uri="{FF2B5EF4-FFF2-40B4-BE49-F238E27FC236}">
                      <a16:creationId xmlns:a16="http://schemas.microsoft.com/office/drawing/2014/main" id="{8680356A-CF22-0645-A7CB-AFA7A7EF77BA}"/>
                    </a:ext>
                  </a:extLst>
                </p:cNvPr>
                <p:cNvSpPr/>
                <p:nvPr/>
              </p:nvSpPr>
              <p:spPr>
                <a:xfrm>
                  <a:off x="7095896" y="1531790"/>
                  <a:ext cx="1052286" cy="767946"/>
                </a:xfrm>
                <a:prstGeom prst="rect">
                  <a:avLst/>
                </a:prstGeom>
                <a:solidFill>
                  <a:srgbClr val="43A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43A2C4</a:t>
                  </a:r>
                </a:p>
              </p:txBody>
            </p:sp>
          </p:grpSp>
        </p:grpSp>
        <p:grpSp>
          <p:nvGrpSpPr>
            <p:cNvPr id="12" name="Group 11">
              <a:extLst>
                <a:ext uri="{FF2B5EF4-FFF2-40B4-BE49-F238E27FC236}">
                  <a16:creationId xmlns:a16="http://schemas.microsoft.com/office/drawing/2014/main" id="{3426F480-F281-DD4C-3183-6DB618B709D2}"/>
                </a:ext>
              </a:extLst>
            </p:cNvPr>
            <p:cNvGrpSpPr/>
            <p:nvPr/>
          </p:nvGrpSpPr>
          <p:grpSpPr>
            <a:xfrm>
              <a:off x="1192634" y="2283771"/>
              <a:ext cx="6955548" cy="767946"/>
              <a:chOff x="1192634" y="2299169"/>
              <a:chExt cx="6955548" cy="767946"/>
            </a:xfrm>
          </p:grpSpPr>
          <p:sp>
            <p:nvSpPr>
              <p:cNvPr id="118" name="TextBox 117">
                <a:extLst>
                  <a:ext uri="{FF2B5EF4-FFF2-40B4-BE49-F238E27FC236}">
                    <a16:creationId xmlns:a16="http://schemas.microsoft.com/office/drawing/2014/main" id="{B828E763-8A23-2CB9-8615-0C5780CC8C20}"/>
                  </a:ext>
                </a:extLst>
              </p:cNvPr>
              <p:cNvSpPr txBox="1"/>
              <p:nvPr/>
            </p:nvSpPr>
            <p:spPr>
              <a:xfrm>
                <a:off x="1192634" y="2498476"/>
                <a:ext cx="17202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Complementary</a:t>
                </a:r>
              </a:p>
            </p:txBody>
          </p:sp>
          <p:grpSp>
            <p:nvGrpSpPr>
              <p:cNvPr id="11" name="Group 10">
                <a:extLst>
                  <a:ext uri="{FF2B5EF4-FFF2-40B4-BE49-F238E27FC236}">
                    <a16:creationId xmlns:a16="http://schemas.microsoft.com/office/drawing/2014/main" id="{51D05FAE-ED27-9BE9-277C-4CB23B8FDC93}"/>
                  </a:ext>
                </a:extLst>
              </p:cNvPr>
              <p:cNvGrpSpPr/>
              <p:nvPr/>
            </p:nvGrpSpPr>
            <p:grpSpPr>
              <a:xfrm>
                <a:off x="2886752" y="2299169"/>
                <a:ext cx="5261430" cy="767946"/>
                <a:chOff x="2886752" y="2299169"/>
                <a:chExt cx="5261430" cy="767946"/>
              </a:xfrm>
            </p:grpSpPr>
            <p:sp>
              <p:nvSpPr>
                <p:cNvPr id="49" name="Rectangle 48">
                  <a:extLst>
                    <a:ext uri="{FF2B5EF4-FFF2-40B4-BE49-F238E27FC236}">
                      <a16:creationId xmlns:a16="http://schemas.microsoft.com/office/drawing/2014/main" id="{801CED30-915B-04BC-85D6-7E6B677501B4}"/>
                    </a:ext>
                  </a:extLst>
                </p:cNvPr>
                <p:cNvSpPr/>
                <p:nvPr/>
              </p:nvSpPr>
              <p:spPr>
                <a:xfrm>
                  <a:off x="3939038" y="2299169"/>
                  <a:ext cx="1052286" cy="767946"/>
                </a:xfrm>
                <a:prstGeom prst="rect">
                  <a:avLst/>
                </a:prstGeom>
                <a:solidFill>
                  <a:srgbClr val="C46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C46078</a:t>
                  </a:r>
                </a:p>
              </p:txBody>
            </p:sp>
            <p:sp>
              <p:nvSpPr>
                <p:cNvPr id="50" name="Rectangle 49">
                  <a:extLst>
                    <a:ext uri="{FF2B5EF4-FFF2-40B4-BE49-F238E27FC236}">
                      <a16:creationId xmlns:a16="http://schemas.microsoft.com/office/drawing/2014/main" id="{6235CE92-CF71-F670-0CD9-7E789DF3C60E}"/>
                    </a:ext>
                  </a:extLst>
                </p:cNvPr>
                <p:cNvSpPr/>
                <p:nvPr/>
              </p:nvSpPr>
              <p:spPr>
                <a:xfrm>
                  <a:off x="4991324" y="2299169"/>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51" name="Rectangle 50">
                  <a:extLst>
                    <a:ext uri="{FF2B5EF4-FFF2-40B4-BE49-F238E27FC236}">
                      <a16:creationId xmlns:a16="http://schemas.microsoft.com/office/drawing/2014/main" id="{3AEA1738-CEB5-F607-D707-6D6AC15910DF}"/>
                    </a:ext>
                  </a:extLst>
                </p:cNvPr>
                <p:cNvSpPr/>
                <p:nvPr/>
              </p:nvSpPr>
              <p:spPr>
                <a:xfrm>
                  <a:off x="6043610" y="2299169"/>
                  <a:ext cx="1052286" cy="767946"/>
                </a:xfrm>
                <a:prstGeom prst="rect">
                  <a:avLst/>
                </a:prstGeom>
                <a:solidFill>
                  <a:srgbClr val="25C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25C43D</a:t>
                  </a:r>
                </a:p>
              </p:txBody>
            </p:sp>
            <p:sp>
              <p:nvSpPr>
                <p:cNvPr id="52" name="Rectangle 51">
                  <a:extLst>
                    <a:ext uri="{FF2B5EF4-FFF2-40B4-BE49-F238E27FC236}">
                      <a16:creationId xmlns:a16="http://schemas.microsoft.com/office/drawing/2014/main" id="{C98CF6F2-4CD4-3C47-3470-FBDB623679B4}"/>
                    </a:ext>
                  </a:extLst>
                </p:cNvPr>
                <p:cNvSpPr/>
                <p:nvPr/>
              </p:nvSpPr>
              <p:spPr>
                <a:xfrm>
                  <a:off x="7095896" y="2299169"/>
                  <a:ext cx="1052286" cy="767946"/>
                </a:xfrm>
                <a:prstGeom prst="rect">
                  <a:avLst/>
                </a:prstGeom>
                <a:solidFill>
                  <a:srgbClr val="2F7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2F783A</a:t>
                  </a:r>
                </a:p>
              </p:txBody>
            </p:sp>
            <p:sp>
              <p:nvSpPr>
                <p:cNvPr id="94" name="Rectangle 93">
                  <a:extLst>
                    <a:ext uri="{FF2B5EF4-FFF2-40B4-BE49-F238E27FC236}">
                      <a16:creationId xmlns:a16="http://schemas.microsoft.com/office/drawing/2014/main" id="{CFED2EA6-30C8-8A1E-85E6-4BEED9AA074C}"/>
                    </a:ext>
                  </a:extLst>
                </p:cNvPr>
                <p:cNvSpPr/>
                <p:nvPr/>
              </p:nvSpPr>
              <p:spPr>
                <a:xfrm>
                  <a:off x="2886752" y="2299169"/>
                  <a:ext cx="1052286" cy="767946"/>
                </a:xfrm>
                <a:prstGeom prst="rect">
                  <a:avLst/>
                </a:prstGeom>
                <a:solidFill>
                  <a:srgbClr val="C4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C43959</a:t>
                  </a:r>
                </a:p>
              </p:txBody>
            </p:sp>
          </p:grpSp>
        </p:grpSp>
        <p:grpSp>
          <p:nvGrpSpPr>
            <p:cNvPr id="14" name="Group 13">
              <a:extLst>
                <a:ext uri="{FF2B5EF4-FFF2-40B4-BE49-F238E27FC236}">
                  <a16:creationId xmlns:a16="http://schemas.microsoft.com/office/drawing/2014/main" id="{1D9C7F35-E09F-943A-91B2-EA39FC8CABAF}"/>
                </a:ext>
              </a:extLst>
            </p:cNvPr>
            <p:cNvGrpSpPr/>
            <p:nvPr/>
          </p:nvGrpSpPr>
          <p:grpSpPr>
            <a:xfrm>
              <a:off x="729367" y="3045028"/>
              <a:ext cx="7418815" cy="767946"/>
              <a:chOff x="729367" y="3065330"/>
              <a:chExt cx="7418815" cy="767946"/>
            </a:xfrm>
          </p:grpSpPr>
          <p:sp>
            <p:nvSpPr>
              <p:cNvPr id="119" name="TextBox 118">
                <a:extLst>
                  <a:ext uri="{FF2B5EF4-FFF2-40B4-BE49-F238E27FC236}">
                    <a16:creationId xmlns:a16="http://schemas.microsoft.com/office/drawing/2014/main" id="{462012B4-B3CE-6F49-9EED-C68626548D15}"/>
                  </a:ext>
                </a:extLst>
              </p:cNvPr>
              <p:cNvSpPr txBox="1"/>
              <p:nvPr/>
            </p:nvSpPr>
            <p:spPr>
              <a:xfrm>
                <a:off x="729367" y="3264637"/>
                <a:ext cx="21979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Split Complementary</a:t>
                </a:r>
              </a:p>
            </p:txBody>
          </p:sp>
          <p:grpSp>
            <p:nvGrpSpPr>
              <p:cNvPr id="13" name="Group 12">
                <a:extLst>
                  <a:ext uri="{FF2B5EF4-FFF2-40B4-BE49-F238E27FC236}">
                    <a16:creationId xmlns:a16="http://schemas.microsoft.com/office/drawing/2014/main" id="{DF5556BE-71E5-0350-BB45-8081C18D1722}"/>
                  </a:ext>
                </a:extLst>
              </p:cNvPr>
              <p:cNvGrpSpPr/>
              <p:nvPr/>
            </p:nvGrpSpPr>
            <p:grpSpPr>
              <a:xfrm>
                <a:off x="2886752" y="3065330"/>
                <a:ext cx="5261430" cy="767946"/>
                <a:chOff x="2886752" y="3065330"/>
                <a:chExt cx="5261430" cy="767946"/>
              </a:xfrm>
            </p:grpSpPr>
            <p:sp>
              <p:nvSpPr>
                <p:cNvPr id="54" name="Rectangle 53">
                  <a:extLst>
                    <a:ext uri="{FF2B5EF4-FFF2-40B4-BE49-F238E27FC236}">
                      <a16:creationId xmlns:a16="http://schemas.microsoft.com/office/drawing/2014/main" id="{38B73863-66CB-82FC-3DA2-4463B394E8D0}"/>
                    </a:ext>
                  </a:extLst>
                </p:cNvPr>
                <p:cNvSpPr/>
                <p:nvPr/>
              </p:nvSpPr>
              <p:spPr>
                <a:xfrm>
                  <a:off x="2886752" y="3065330"/>
                  <a:ext cx="1052286" cy="767946"/>
                </a:xfrm>
                <a:prstGeom prst="rect">
                  <a:avLst/>
                </a:prstGeom>
                <a:solidFill>
                  <a:srgbClr val="93C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93C460</a:t>
                  </a:r>
                </a:p>
              </p:txBody>
            </p:sp>
            <p:sp>
              <p:nvSpPr>
                <p:cNvPr id="55" name="Rectangle 54">
                  <a:extLst>
                    <a:ext uri="{FF2B5EF4-FFF2-40B4-BE49-F238E27FC236}">
                      <a16:creationId xmlns:a16="http://schemas.microsoft.com/office/drawing/2014/main" id="{5CE756CE-796E-9693-955C-800C364EB02B}"/>
                    </a:ext>
                  </a:extLst>
                </p:cNvPr>
                <p:cNvSpPr/>
                <p:nvPr/>
              </p:nvSpPr>
              <p:spPr>
                <a:xfrm>
                  <a:off x="3939038" y="3065330"/>
                  <a:ext cx="1052286" cy="767946"/>
                </a:xfrm>
                <a:prstGeom prst="rect">
                  <a:avLst/>
                </a:prstGeom>
                <a:solidFill>
                  <a:srgbClr val="5778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577835</a:t>
                  </a:r>
                </a:p>
              </p:txBody>
            </p:sp>
            <p:sp>
              <p:nvSpPr>
                <p:cNvPr id="56" name="Rectangle 55">
                  <a:extLst>
                    <a:ext uri="{FF2B5EF4-FFF2-40B4-BE49-F238E27FC236}">
                      <a16:creationId xmlns:a16="http://schemas.microsoft.com/office/drawing/2014/main" id="{20280337-4A30-1966-1B8E-18C813414030}"/>
                    </a:ext>
                  </a:extLst>
                </p:cNvPr>
                <p:cNvSpPr/>
                <p:nvPr/>
              </p:nvSpPr>
              <p:spPr>
                <a:xfrm>
                  <a:off x="4991324" y="306533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57" name="Rectangle 56">
                  <a:extLst>
                    <a:ext uri="{FF2B5EF4-FFF2-40B4-BE49-F238E27FC236}">
                      <a16:creationId xmlns:a16="http://schemas.microsoft.com/office/drawing/2014/main" id="{BEFF8599-24AB-DBDE-B6FE-6804F6BF60FE}"/>
                    </a:ext>
                  </a:extLst>
                </p:cNvPr>
                <p:cNvSpPr/>
                <p:nvPr/>
              </p:nvSpPr>
              <p:spPr>
                <a:xfrm>
                  <a:off x="6043610" y="3065330"/>
                  <a:ext cx="1052286" cy="767946"/>
                </a:xfrm>
                <a:prstGeom prst="rect">
                  <a:avLst/>
                </a:prstGeom>
                <a:solidFill>
                  <a:srgbClr val="39C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39C49D</a:t>
                  </a:r>
                </a:p>
              </p:txBody>
            </p:sp>
            <p:sp>
              <p:nvSpPr>
                <p:cNvPr id="58" name="Rectangle 57">
                  <a:extLst>
                    <a:ext uri="{FF2B5EF4-FFF2-40B4-BE49-F238E27FC236}">
                      <a16:creationId xmlns:a16="http://schemas.microsoft.com/office/drawing/2014/main" id="{4E87E25F-095F-A411-7601-AB7D58773E43}"/>
                    </a:ext>
                  </a:extLst>
                </p:cNvPr>
                <p:cNvSpPr/>
                <p:nvPr/>
              </p:nvSpPr>
              <p:spPr>
                <a:xfrm>
                  <a:off x="7095896" y="3065330"/>
                  <a:ext cx="1052286" cy="767946"/>
                </a:xfrm>
                <a:prstGeom prst="rect">
                  <a:avLst/>
                </a:prstGeom>
                <a:solidFill>
                  <a:srgbClr val="297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297861</a:t>
                  </a:r>
                </a:p>
              </p:txBody>
            </p:sp>
          </p:grpSp>
        </p:grpSp>
        <p:grpSp>
          <p:nvGrpSpPr>
            <p:cNvPr id="16" name="Group 15">
              <a:extLst>
                <a:ext uri="{FF2B5EF4-FFF2-40B4-BE49-F238E27FC236}">
                  <a16:creationId xmlns:a16="http://schemas.microsoft.com/office/drawing/2014/main" id="{17EE51AD-7BF0-F187-9432-CF64BF0C805D}"/>
                </a:ext>
              </a:extLst>
            </p:cNvPr>
            <p:cNvGrpSpPr/>
            <p:nvPr/>
          </p:nvGrpSpPr>
          <p:grpSpPr>
            <a:xfrm>
              <a:off x="0" y="3806285"/>
              <a:ext cx="8148182" cy="767946"/>
              <a:chOff x="0" y="3818185"/>
              <a:chExt cx="8148182" cy="767946"/>
            </a:xfrm>
          </p:grpSpPr>
          <p:sp>
            <p:nvSpPr>
              <p:cNvPr id="120" name="TextBox 119">
                <a:extLst>
                  <a:ext uri="{FF2B5EF4-FFF2-40B4-BE49-F238E27FC236}">
                    <a16:creationId xmlns:a16="http://schemas.microsoft.com/office/drawing/2014/main" id="{8E75E6D6-3F81-DB00-AA8D-9A0B5659E7E1}"/>
                  </a:ext>
                </a:extLst>
              </p:cNvPr>
              <p:cNvSpPr txBox="1"/>
              <p:nvPr/>
            </p:nvSpPr>
            <p:spPr>
              <a:xfrm>
                <a:off x="0" y="4017492"/>
                <a:ext cx="28867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Double Split Complementary</a:t>
                </a:r>
              </a:p>
            </p:txBody>
          </p:sp>
          <p:grpSp>
            <p:nvGrpSpPr>
              <p:cNvPr id="15" name="Group 14">
                <a:extLst>
                  <a:ext uri="{FF2B5EF4-FFF2-40B4-BE49-F238E27FC236}">
                    <a16:creationId xmlns:a16="http://schemas.microsoft.com/office/drawing/2014/main" id="{502656E8-6F0F-E6A6-6B7B-FA03CC92A000}"/>
                  </a:ext>
                </a:extLst>
              </p:cNvPr>
              <p:cNvGrpSpPr/>
              <p:nvPr/>
            </p:nvGrpSpPr>
            <p:grpSpPr>
              <a:xfrm>
                <a:off x="2886752" y="3818185"/>
                <a:ext cx="5261430" cy="767946"/>
                <a:chOff x="2886752" y="3818185"/>
                <a:chExt cx="5261430" cy="767946"/>
              </a:xfrm>
            </p:grpSpPr>
            <p:sp>
              <p:nvSpPr>
                <p:cNvPr id="61" name="Rectangle 60">
                  <a:extLst>
                    <a:ext uri="{FF2B5EF4-FFF2-40B4-BE49-F238E27FC236}">
                      <a16:creationId xmlns:a16="http://schemas.microsoft.com/office/drawing/2014/main" id="{B67F18CE-C55F-FF2D-E5DB-F49026C6FED6}"/>
                    </a:ext>
                  </a:extLst>
                </p:cNvPr>
                <p:cNvSpPr/>
                <p:nvPr/>
              </p:nvSpPr>
              <p:spPr>
                <a:xfrm>
                  <a:off x="3939038" y="3818185"/>
                  <a:ext cx="1052286" cy="767946"/>
                </a:xfrm>
                <a:prstGeom prst="rect">
                  <a:avLst/>
                </a:prstGeom>
                <a:solidFill>
                  <a:srgbClr val="5A7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5A783B</a:t>
                  </a:r>
                </a:p>
              </p:txBody>
            </p:sp>
            <p:sp>
              <p:nvSpPr>
                <p:cNvPr id="62" name="Rectangle 61">
                  <a:extLst>
                    <a:ext uri="{FF2B5EF4-FFF2-40B4-BE49-F238E27FC236}">
                      <a16:creationId xmlns:a16="http://schemas.microsoft.com/office/drawing/2014/main" id="{346DDAC6-9195-BE23-CE16-61230EDC1F4E}"/>
                    </a:ext>
                  </a:extLst>
                </p:cNvPr>
                <p:cNvSpPr/>
                <p:nvPr/>
              </p:nvSpPr>
              <p:spPr>
                <a:xfrm>
                  <a:off x="4991324" y="3818185"/>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63" name="Rectangle 62">
                  <a:extLst>
                    <a:ext uri="{FF2B5EF4-FFF2-40B4-BE49-F238E27FC236}">
                      <a16:creationId xmlns:a16="http://schemas.microsoft.com/office/drawing/2014/main" id="{AF642DED-B07F-625C-A094-D8F92646B737}"/>
                    </a:ext>
                  </a:extLst>
                </p:cNvPr>
                <p:cNvSpPr/>
                <p:nvPr/>
              </p:nvSpPr>
              <p:spPr>
                <a:xfrm>
                  <a:off x="6043610" y="3818185"/>
                  <a:ext cx="1052286" cy="767946"/>
                </a:xfrm>
                <a:prstGeom prst="rect">
                  <a:avLst/>
                </a:prstGeom>
                <a:solidFill>
                  <a:srgbClr val="237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237860</a:t>
                  </a:r>
                </a:p>
              </p:txBody>
            </p:sp>
            <p:sp>
              <p:nvSpPr>
                <p:cNvPr id="64" name="Rectangle 63">
                  <a:extLst>
                    <a:ext uri="{FF2B5EF4-FFF2-40B4-BE49-F238E27FC236}">
                      <a16:creationId xmlns:a16="http://schemas.microsoft.com/office/drawing/2014/main" id="{26C79B70-1976-D9BB-8CBA-91CBA1C8E423}"/>
                    </a:ext>
                  </a:extLst>
                </p:cNvPr>
                <p:cNvSpPr/>
                <p:nvPr/>
              </p:nvSpPr>
              <p:spPr>
                <a:xfrm>
                  <a:off x="7095896" y="3818185"/>
                  <a:ext cx="1052286" cy="767946"/>
                </a:xfrm>
                <a:prstGeom prst="rect">
                  <a:avLst/>
                </a:prstGeom>
                <a:solidFill>
                  <a:srgbClr val="6E2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6E2978</a:t>
                  </a:r>
                </a:p>
              </p:txBody>
            </p:sp>
            <p:sp>
              <p:nvSpPr>
                <p:cNvPr id="95" name="Rectangle 94">
                  <a:extLst>
                    <a:ext uri="{FF2B5EF4-FFF2-40B4-BE49-F238E27FC236}">
                      <a16:creationId xmlns:a16="http://schemas.microsoft.com/office/drawing/2014/main" id="{09F91947-0CFD-E4D1-9457-37A0EF147D58}"/>
                    </a:ext>
                  </a:extLst>
                </p:cNvPr>
                <p:cNvSpPr/>
                <p:nvPr/>
              </p:nvSpPr>
              <p:spPr>
                <a:xfrm>
                  <a:off x="2886752" y="3818185"/>
                  <a:ext cx="1052286" cy="767946"/>
                </a:xfrm>
                <a:prstGeom prst="rect">
                  <a:avLst/>
                </a:prstGeom>
                <a:solidFill>
                  <a:srgbClr val="784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784435</a:t>
                  </a:r>
                </a:p>
              </p:txBody>
            </p:sp>
          </p:grpSp>
        </p:grpSp>
        <p:grpSp>
          <p:nvGrpSpPr>
            <p:cNvPr id="18" name="Group 17">
              <a:extLst>
                <a:ext uri="{FF2B5EF4-FFF2-40B4-BE49-F238E27FC236}">
                  <a16:creationId xmlns:a16="http://schemas.microsoft.com/office/drawing/2014/main" id="{C355F1CD-E3FD-776D-2F8E-7F21A58C68D7}"/>
                </a:ext>
              </a:extLst>
            </p:cNvPr>
            <p:cNvGrpSpPr/>
            <p:nvPr/>
          </p:nvGrpSpPr>
          <p:grpSpPr>
            <a:xfrm>
              <a:off x="2049472" y="4567542"/>
              <a:ext cx="6098710" cy="767946"/>
              <a:chOff x="2049472" y="4584346"/>
              <a:chExt cx="6098710" cy="767946"/>
            </a:xfrm>
          </p:grpSpPr>
          <p:sp>
            <p:nvSpPr>
              <p:cNvPr id="121" name="TextBox 120">
                <a:extLst>
                  <a:ext uri="{FF2B5EF4-FFF2-40B4-BE49-F238E27FC236}">
                    <a16:creationId xmlns:a16="http://schemas.microsoft.com/office/drawing/2014/main" id="{054E64A9-15FF-9729-B4F1-63A52F758AC1}"/>
                  </a:ext>
                </a:extLst>
              </p:cNvPr>
              <p:cNvSpPr txBox="1"/>
              <p:nvPr/>
            </p:nvSpPr>
            <p:spPr>
              <a:xfrm>
                <a:off x="2049472" y="4783653"/>
                <a:ext cx="8372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Square</a:t>
                </a:r>
              </a:p>
            </p:txBody>
          </p:sp>
          <p:grpSp>
            <p:nvGrpSpPr>
              <p:cNvPr id="17" name="Group 16">
                <a:extLst>
                  <a:ext uri="{FF2B5EF4-FFF2-40B4-BE49-F238E27FC236}">
                    <a16:creationId xmlns:a16="http://schemas.microsoft.com/office/drawing/2014/main" id="{2D18D542-A96E-1C03-3451-9696D8BFB24C}"/>
                  </a:ext>
                </a:extLst>
              </p:cNvPr>
              <p:cNvGrpSpPr/>
              <p:nvPr/>
            </p:nvGrpSpPr>
            <p:grpSpPr>
              <a:xfrm>
                <a:off x="2886752" y="4584346"/>
                <a:ext cx="5261430" cy="767946"/>
                <a:chOff x="2886752" y="4584346"/>
                <a:chExt cx="5261430" cy="767946"/>
              </a:xfrm>
            </p:grpSpPr>
            <p:sp>
              <p:nvSpPr>
                <p:cNvPr id="67" name="Rectangle 66">
                  <a:extLst>
                    <a:ext uri="{FF2B5EF4-FFF2-40B4-BE49-F238E27FC236}">
                      <a16:creationId xmlns:a16="http://schemas.microsoft.com/office/drawing/2014/main" id="{B5FF6850-35BC-9F53-E66E-B30F113E8A29}"/>
                    </a:ext>
                  </a:extLst>
                </p:cNvPr>
                <p:cNvSpPr/>
                <p:nvPr/>
              </p:nvSpPr>
              <p:spPr>
                <a:xfrm>
                  <a:off x="3939038" y="4584346"/>
                  <a:ext cx="1052286" cy="767946"/>
                </a:xfrm>
                <a:prstGeom prst="rect">
                  <a:avLst/>
                </a:prstGeom>
                <a:solidFill>
                  <a:srgbClr val="786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78683b</a:t>
                  </a:r>
                </a:p>
              </p:txBody>
            </p:sp>
            <p:sp>
              <p:nvSpPr>
                <p:cNvPr id="68" name="Rectangle 67">
                  <a:extLst>
                    <a:ext uri="{FF2B5EF4-FFF2-40B4-BE49-F238E27FC236}">
                      <a16:creationId xmlns:a16="http://schemas.microsoft.com/office/drawing/2014/main" id="{765DB685-AE86-0B5C-5F0E-14A7F2B1F26C}"/>
                    </a:ext>
                  </a:extLst>
                </p:cNvPr>
                <p:cNvSpPr/>
                <p:nvPr/>
              </p:nvSpPr>
              <p:spPr>
                <a:xfrm>
                  <a:off x="4991324" y="4584346"/>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69" name="Rectangle 68">
                  <a:extLst>
                    <a:ext uri="{FF2B5EF4-FFF2-40B4-BE49-F238E27FC236}">
                      <a16:creationId xmlns:a16="http://schemas.microsoft.com/office/drawing/2014/main" id="{FB6FB35B-07D8-D25B-6A67-F66366281703}"/>
                    </a:ext>
                  </a:extLst>
                </p:cNvPr>
                <p:cNvSpPr/>
                <p:nvPr/>
              </p:nvSpPr>
              <p:spPr>
                <a:xfrm>
                  <a:off x="6043610" y="4584346"/>
                  <a:ext cx="1052286" cy="767946"/>
                </a:xfrm>
                <a:prstGeom prst="rect">
                  <a:avLst/>
                </a:prstGeom>
                <a:solidFill>
                  <a:srgbClr val="237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237830</a:t>
                  </a:r>
                </a:p>
              </p:txBody>
            </p:sp>
            <p:sp>
              <p:nvSpPr>
                <p:cNvPr id="70" name="Rectangle 69">
                  <a:extLst>
                    <a:ext uri="{FF2B5EF4-FFF2-40B4-BE49-F238E27FC236}">
                      <a16:creationId xmlns:a16="http://schemas.microsoft.com/office/drawing/2014/main" id="{539D7C4B-49EA-095B-DE60-0AD84F2C7B96}"/>
                    </a:ext>
                  </a:extLst>
                </p:cNvPr>
                <p:cNvSpPr/>
                <p:nvPr/>
              </p:nvSpPr>
              <p:spPr>
                <a:xfrm>
                  <a:off x="7095896" y="4584346"/>
                  <a:ext cx="1052286" cy="767946"/>
                </a:xfrm>
                <a:prstGeom prst="rect">
                  <a:avLst/>
                </a:prstGeom>
                <a:solidFill>
                  <a:srgbClr val="293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293978</a:t>
                  </a:r>
                </a:p>
              </p:txBody>
            </p:sp>
            <p:sp>
              <p:nvSpPr>
                <p:cNvPr id="96" name="Rectangle 95">
                  <a:extLst>
                    <a:ext uri="{FF2B5EF4-FFF2-40B4-BE49-F238E27FC236}">
                      <a16:creationId xmlns:a16="http://schemas.microsoft.com/office/drawing/2014/main" id="{935D78CF-97B2-F033-DF17-BB858F6F37B5}"/>
                    </a:ext>
                  </a:extLst>
                </p:cNvPr>
                <p:cNvSpPr/>
                <p:nvPr/>
              </p:nvSpPr>
              <p:spPr>
                <a:xfrm>
                  <a:off x="2886752" y="4584346"/>
                  <a:ext cx="1052286" cy="767946"/>
                </a:xfrm>
                <a:prstGeom prst="rect">
                  <a:avLst/>
                </a:prstGeom>
                <a:solidFill>
                  <a:srgbClr val="782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782337</a:t>
                  </a:r>
                </a:p>
              </p:txBody>
            </p:sp>
          </p:grpSp>
        </p:grpSp>
        <p:grpSp>
          <p:nvGrpSpPr>
            <p:cNvPr id="21" name="Group 20">
              <a:extLst>
                <a:ext uri="{FF2B5EF4-FFF2-40B4-BE49-F238E27FC236}">
                  <a16:creationId xmlns:a16="http://schemas.microsoft.com/office/drawing/2014/main" id="{10C581B6-C628-714A-8895-C790B0296028}"/>
                </a:ext>
              </a:extLst>
            </p:cNvPr>
            <p:cNvGrpSpPr/>
            <p:nvPr/>
          </p:nvGrpSpPr>
          <p:grpSpPr>
            <a:xfrm>
              <a:off x="1663340" y="5328799"/>
              <a:ext cx="6484842" cy="767946"/>
              <a:chOff x="1663340" y="5337200"/>
              <a:chExt cx="6484842" cy="767946"/>
            </a:xfrm>
          </p:grpSpPr>
          <p:sp>
            <p:nvSpPr>
              <p:cNvPr id="122" name="TextBox 121">
                <a:extLst>
                  <a:ext uri="{FF2B5EF4-FFF2-40B4-BE49-F238E27FC236}">
                    <a16:creationId xmlns:a16="http://schemas.microsoft.com/office/drawing/2014/main" id="{B1B02CF8-50B0-8C8E-A478-7E74E6FD1E2A}"/>
                  </a:ext>
                </a:extLst>
              </p:cNvPr>
              <p:cNvSpPr txBox="1"/>
              <p:nvPr/>
            </p:nvSpPr>
            <p:spPr>
              <a:xfrm>
                <a:off x="1663340" y="5536507"/>
                <a:ext cx="1223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Compound</a:t>
                </a:r>
              </a:p>
            </p:txBody>
          </p:sp>
          <p:grpSp>
            <p:nvGrpSpPr>
              <p:cNvPr id="20" name="Group 19">
                <a:extLst>
                  <a:ext uri="{FF2B5EF4-FFF2-40B4-BE49-F238E27FC236}">
                    <a16:creationId xmlns:a16="http://schemas.microsoft.com/office/drawing/2014/main" id="{AC77FBCF-F66E-3A05-4A71-3889ABA195B8}"/>
                  </a:ext>
                </a:extLst>
              </p:cNvPr>
              <p:cNvGrpSpPr/>
              <p:nvPr/>
            </p:nvGrpSpPr>
            <p:grpSpPr>
              <a:xfrm>
                <a:off x="2886752" y="5337200"/>
                <a:ext cx="5261430" cy="767946"/>
                <a:chOff x="2886752" y="5337200"/>
                <a:chExt cx="5261430" cy="767946"/>
              </a:xfrm>
            </p:grpSpPr>
            <p:sp>
              <p:nvSpPr>
                <p:cNvPr id="73" name="Rectangle 72">
                  <a:extLst>
                    <a:ext uri="{FF2B5EF4-FFF2-40B4-BE49-F238E27FC236}">
                      <a16:creationId xmlns:a16="http://schemas.microsoft.com/office/drawing/2014/main" id="{92C0CC46-4E27-9FD4-0386-A44796CF135C}"/>
                    </a:ext>
                  </a:extLst>
                </p:cNvPr>
                <p:cNvSpPr/>
                <p:nvPr/>
              </p:nvSpPr>
              <p:spPr>
                <a:xfrm>
                  <a:off x="3939038" y="5337200"/>
                  <a:ext cx="1052286" cy="767946"/>
                </a:xfrm>
                <a:prstGeom prst="rect">
                  <a:avLst/>
                </a:prstGeom>
                <a:solidFill>
                  <a:srgbClr val="DEB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DEBAAF</a:t>
                  </a:r>
                </a:p>
              </p:txBody>
            </p:sp>
            <p:sp>
              <p:nvSpPr>
                <p:cNvPr id="74" name="Rectangle 73">
                  <a:extLst>
                    <a:ext uri="{FF2B5EF4-FFF2-40B4-BE49-F238E27FC236}">
                      <a16:creationId xmlns:a16="http://schemas.microsoft.com/office/drawing/2014/main" id="{12A90F40-7DAE-639E-AD1B-62730675792C}"/>
                    </a:ext>
                  </a:extLst>
                </p:cNvPr>
                <p:cNvSpPr/>
                <p:nvPr/>
              </p:nvSpPr>
              <p:spPr>
                <a:xfrm>
                  <a:off x="4991324" y="533720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75" name="Rectangle 74">
                  <a:extLst>
                    <a:ext uri="{FF2B5EF4-FFF2-40B4-BE49-F238E27FC236}">
                      <a16:creationId xmlns:a16="http://schemas.microsoft.com/office/drawing/2014/main" id="{905BEE70-8A73-8FF9-0F09-AD5D157D272E}"/>
                    </a:ext>
                  </a:extLst>
                </p:cNvPr>
                <p:cNvSpPr/>
                <p:nvPr/>
              </p:nvSpPr>
              <p:spPr>
                <a:xfrm>
                  <a:off x="6043610" y="5337200"/>
                  <a:ext cx="1052286" cy="767946"/>
                </a:xfrm>
                <a:prstGeom prst="rect">
                  <a:avLst/>
                </a:prstGeom>
                <a:solidFill>
                  <a:srgbClr val="5D8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5D8555</a:t>
                  </a:r>
                </a:p>
              </p:txBody>
            </p:sp>
            <p:sp>
              <p:nvSpPr>
                <p:cNvPr id="76" name="Rectangle 75">
                  <a:extLst>
                    <a:ext uri="{FF2B5EF4-FFF2-40B4-BE49-F238E27FC236}">
                      <a16:creationId xmlns:a16="http://schemas.microsoft.com/office/drawing/2014/main" id="{AD903841-9E79-9D84-9A25-A82B4A574F3F}"/>
                    </a:ext>
                  </a:extLst>
                </p:cNvPr>
                <p:cNvSpPr/>
                <p:nvPr/>
              </p:nvSpPr>
              <p:spPr>
                <a:xfrm>
                  <a:off x="7095896" y="5337200"/>
                  <a:ext cx="1052286" cy="767946"/>
                </a:xfrm>
                <a:prstGeom prst="rect">
                  <a:avLst/>
                </a:prstGeom>
                <a:solidFill>
                  <a:srgbClr val="70A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70AB32</a:t>
                  </a:r>
                </a:p>
              </p:txBody>
            </p:sp>
            <p:sp>
              <p:nvSpPr>
                <p:cNvPr id="97" name="Rectangle 96">
                  <a:extLst>
                    <a:ext uri="{FF2B5EF4-FFF2-40B4-BE49-F238E27FC236}">
                      <a16:creationId xmlns:a16="http://schemas.microsoft.com/office/drawing/2014/main" id="{3153B652-396C-F340-384B-C00800AAB3AC}"/>
                    </a:ext>
                  </a:extLst>
                </p:cNvPr>
                <p:cNvSpPr/>
                <p:nvPr/>
              </p:nvSpPr>
              <p:spPr>
                <a:xfrm>
                  <a:off x="2886752" y="5337200"/>
                  <a:ext cx="1052286" cy="767946"/>
                </a:xfrm>
                <a:prstGeom prst="rect">
                  <a:avLst/>
                </a:prstGeom>
                <a:solidFill>
                  <a:srgbClr val="AB4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AB4D32</a:t>
                  </a:r>
                </a:p>
              </p:txBody>
            </p:sp>
          </p:grpSp>
        </p:grpSp>
        <p:grpSp>
          <p:nvGrpSpPr>
            <p:cNvPr id="27" name="Group 26">
              <a:extLst>
                <a:ext uri="{FF2B5EF4-FFF2-40B4-BE49-F238E27FC236}">
                  <a16:creationId xmlns:a16="http://schemas.microsoft.com/office/drawing/2014/main" id="{EE6BDBCA-BD65-D80D-1041-778FA170ACF6}"/>
                </a:ext>
              </a:extLst>
            </p:cNvPr>
            <p:cNvGrpSpPr/>
            <p:nvPr/>
          </p:nvGrpSpPr>
          <p:grpSpPr>
            <a:xfrm>
              <a:off x="2036839" y="6090054"/>
              <a:ext cx="6111343" cy="767946"/>
              <a:chOff x="2036839" y="6090055"/>
              <a:chExt cx="6111343" cy="767946"/>
            </a:xfrm>
          </p:grpSpPr>
          <p:sp>
            <p:nvSpPr>
              <p:cNvPr id="123" name="TextBox 122">
                <a:extLst>
                  <a:ext uri="{FF2B5EF4-FFF2-40B4-BE49-F238E27FC236}">
                    <a16:creationId xmlns:a16="http://schemas.microsoft.com/office/drawing/2014/main" id="{63D14080-C93C-0548-A898-DD00F53D9ACB}"/>
                  </a:ext>
                </a:extLst>
              </p:cNvPr>
              <p:cNvSpPr txBox="1"/>
              <p:nvPr/>
            </p:nvSpPr>
            <p:spPr>
              <a:xfrm>
                <a:off x="2036839" y="6289362"/>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Shades</a:t>
                </a:r>
              </a:p>
            </p:txBody>
          </p:sp>
          <p:grpSp>
            <p:nvGrpSpPr>
              <p:cNvPr id="26" name="Group 25">
                <a:extLst>
                  <a:ext uri="{FF2B5EF4-FFF2-40B4-BE49-F238E27FC236}">
                    <a16:creationId xmlns:a16="http://schemas.microsoft.com/office/drawing/2014/main" id="{27794864-3BDF-4DE0-7132-B962991393CB}"/>
                  </a:ext>
                </a:extLst>
              </p:cNvPr>
              <p:cNvGrpSpPr/>
              <p:nvPr/>
            </p:nvGrpSpPr>
            <p:grpSpPr>
              <a:xfrm>
                <a:off x="2886752" y="6090055"/>
                <a:ext cx="5261430" cy="767946"/>
                <a:chOff x="2886752" y="6090055"/>
                <a:chExt cx="5261430" cy="767946"/>
              </a:xfrm>
            </p:grpSpPr>
            <p:sp>
              <p:nvSpPr>
                <p:cNvPr id="79" name="Rectangle 78">
                  <a:extLst>
                    <a:ext uri="{FF2B5EF4-FFF2-40B4-BE49-F238E27FC236}">
                      <a16:creationId xmlns:a16="http://schemas.microsoft.com/office/drawing/2014/main" id="{1639EC5D-E5CB-B060-7417-EA6A0A602BB5}"/>
                    </a:ext>
                  </a:extLst>
                </p:cNvPr>
                <p:cNvSpPr/>
                <p:nvPr/>
              </p:nvSpPr>
              <p:spPr>
                <a:xfrm>
                  <a:off x="3939038" y="6090055"/>
                  <a:ext cx="1052286" cy="767946"/>
                </a:xfrm>
                <a:prstGeom prst="rect">
                  <a:avLst/>
                </a:prstGeom>
                <a:solidFill>
                  <a:srgbClr val="C4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C44D69</a:t>
                  </a:r>
                </a:p>
              </p:txBody>
            </p:sp>
            <p:sp>
              <p:nvSpPr>
                <p:cNvPr id="80" name="Rectangle 79">
                  <a:extLst>
                    <a:ext uri="{FF2B5EF4-FFF2-40B4-BE49-F238E27FC236}">
                      <a16:creationId xmlns:a16="http://schemas.microsoft.com/office/drawing/2014/main" id="{85B2E76E-C259-EA52-810C-ECEED4BE7CDB}"/>
                    </a:ext>
                  </a:extLst>
                </p:cNvPr>
                <p:cNvSpPr/>
                <p:nvPr/>
              </p:nvSpPr>
              <p:spPr>
                <a:xfrm>
                  <a:off x="4991324" y="6090055"/>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81" name="Rectangle 80">
                  <a:extLst>
                    <a:ext uri="{FF2B5EF4-FFF2-40B4-BE49-F238E27FC236}">
                      <a16:creationId xmlns:a16="http://schemas.microsoft.com/office/drawing/2014/main" id="{287E33E5-D49B-E7E9-CCE2-71B3C355E4D2}"/>
                    </a:ext>
                  </a:extLst>
                </p:cNvPr>
                <p:cNvSpPr/>
                <p:nvPr/>
              </p:nvSpPr>
              <p:spPr>
                <a:xfrm>
                  <a:off x="6043610" y="6090055"/>
                  <a:ext cx="1052286" cy="767946"/>
                </a:xfrm>
                <a:prstGeom prst="rect">
                  <a:avLst/>
                </a:prstGeom>
                <a:solidFill>
                  <a:srgbClr val="8534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853447</a:t>
                  </a:r>
                </a:p>
              </p:txBody>
            </p:sp>
            <p:sp>
              <p:nvSpPr>
                <p:cNvPr id="82" name="Rectangle 81">
                  <a:extLst>
                    <a:ext uri="{FF2B5EF4-FFF2-40B4-BE49-F238E27FC236}">
                      <a16:creationId xmlns:a16="http://schemas.microsoft.com/office/drawing/2014/main" id="{5BBE9A41-8BA1-053C-7449-6E314078194E}"/>
                    </a:ext>
                  </a:extLst>
                </p:cNvPr>
                <p:cNvSpPr/>
                <p:nvPr/>
              </p:nvSpPr>
              <p:spPr>
                <a:xfrm>
                  <a:off x="7095896" y="6090055"/>
                  <a:ext cx="1052286" cy="767946"/>
                </a:xfrm>
                <a:prstGeom prst="rect">
                  <a:avLst/>
                </a:prstGeom>
                <a:solidFill>
                  <a:srgbClr val="5E2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5E2532</a:t>
                  </a:r>
                </a:p>
              </p:txBody>
            </p:sp>
            <p:sp>
              <p:nvSpPr>
                <p:cNvPr id="98" name="Rectangle 97">
                  <a:extLst>
                    <a:ext uri="{FF2B5EF4-FFF2-40B4-BE49-F238E27FC236}">
                      <a16:creationId xmlns:a16="http://schemas.microsoft.com/office/drawing/2014/main" id="{67D70B6A-DFC7-CC19-CB0E-B861C5CF4652}"/>
                    </a:ext>
                  </a:extLst>
                </p:cNvPr>
                <p:cNvSpPr/>
                <p:nvPr/>
              </p:nvSpPr>
              <p:spPr>
                <a:xfrm>
                  <a:off x="2886752" y="6090055"/>
                  <a:ext cx="1052286" cy="767946"/>
                </a:xfrm>
                <a:prstGeom prst="rect">
                  <a:avLst/>
                </a:prstGeom>
                <a:solidFill>
                  <a:srgbClr val="381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38161E</a:t>
                  </a:r>
                </a:p>
              </p:txBody>
            </p:sp>
          </p:grpSp>
        </p:grpSp>
      </p:grpSp>
      <p:sp>
        <p:nvSpPr>
          <p:cNvPr id="6" name="Footer Placeholder 5">
            <a:extLst>
              <a:ext uri="{FF2B5EF4-FFF2-40B4-BE49-F238E27FC236}">
                <a16:creationId xmlns:a16="http://schemas.microsoft.com/office/drawing/2014/main" id="{B2D52BE9-2CE1-996F-7B35-C668B833F894}"/>
              </a:ext>
            </a:extLst>
          </p:cNvPr>
          <p:cNvSpPr>
            <a:spLocks noGrp="1"/>
          </p:cNvSpPr>
          <p:nvPr>
            <p:ph type="ftr" sz="quarter" idx="11"/>
          </p:nvPr>
        </p:nvSpPr>
        <p:spPr/>
        <p:txBody>
          <a:bodyPr/>
          <a:lstStyle/>
          <a:p>
            <a:endParaRPr lang="en-US"/>
          </a:p>
        </p:txBody>
      </p:sp>
      <p:sp>
        <p:nvSpPr>
          <p:cNvPr id="29" name="Slide Number Placeholder 28">
            <a:extLst>
              <a:ext uri="{FF2B5EF4-FFF2-40B4-BE49-F238E27FC236}">
                <a16:creationId xmlns:a16="http://schemas.microsoft.com/office/drawing/2014/main" id="{83DE205B-AB8D-FD4A-5969-751CDC36FF6E}"/>
              </a:ext>
            </a:extLst>
          </p:cNvPr>
          <p:cNvSpPr>
            <a:spLocks noGrp="1"/>
          </p:cNvSpPr>
          <p:nvPr>
            <p:ph type="sldNum" sz="quarter" idx="12"/>
          </p:nvPr>
        </p:nvSpPr>
        <p:spPr/>
        <p:txBody>
          <a:bodyPr/>
          <a:lstStyle/>
          <a:p>
            <a:fld id="{A5AEF524-62EC-C340-82A1-9F47B6C43E55}" type="slidenum">
              <a:rPr lang="en-US" smtClean="0"/>
              <a:t>28</a:t>
            </a:fld>
            <a:endParaRPr lang="en-US"/>
          </a:p>
        </p:txBody>
      </p:sp>
    </p:spTree>
    <p:extLst>
      <p:ext uri="{BB962C8B-B14F-4D97-AF65-F5344CB8AC3E}">
        <p14:creationId xmlns:p14="http://schemas.microsoft.com/office/powerpoint/2010/main" val="20416510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122A303-F470-A1A3-A0B2-FDF931E94995}"/>
              </a:ext>
            </a:extLst>
          </p:cNvPr>
          <p:cNvSpPr/>
          <p:nvPr/>
        </p:nvSpPr>
        <p:spPr>
          <a:xfrm>
            <a:off x="8132064" y="3813048"/>
            <a:ext cx="4059936" cy="304495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t>B135 Stage Right</a:t>
            </a:r>
          </a:p>
        </p:txBody>
      </p:sp>
      <p:sp>
        <p:nvSpPr>
          <p:cNvPr id="7" name="Rectangle 6">
            <a:extLst>
              <a:ext uri="{FF2B5EF4-FFF2-40B4-BE49-F238E27FC236}">
                <a16:creationId xmlns:a16="http://schemas.microsoft.com/office/drawing/2014/main" id="{21FA137D-21FC-C5C4-71A5-15ED2D1D47C6}"/>
              </a:ext>
            </a:extLst>
          </p:cNvPr>
          <p:cNvSpPr/>
          <p:nvPr/>
        </p:nvSpPr>
        <p:spPr>
          <a:xfrm>
            <a:off x="0" y="0"/>
            <a:ext cx="9144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A105</a:t>
            </a:r>
          </a:p>
        </p:txBody>
      </p:sp>
      <p:sp>
        <p:nvSpPr>
          <p:cNvPr id="8" name="Rectangle 7">
            <a:extLst>
              <a:ext uri="{FF2B5EF4-FFF2-40B4-BE49-F238E27FC236}">
                <a16:creationId xmlns:a16="http://schemas.microsoft.com/office/drawing/2014/main" id="{F38CCCA1-4FCA-9B93-7FB0-5FA45AD5C5A4}"/>
              </a:ext>
            </a:extLst>
          </p:cNvPr>
          <p:cNvSpPr/>
          <p:nvPr/>
        </p:nvSpPr>
        <p:spPr>
          <a:xfrm>
            <a:off x="11277600" y="0"/>
            <a:ext cx="9144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A105</a:t>
            </a:r>
          </a:p>
        </p:txBody>
      </p:sp>
      <p:sp>
        <p:nvSpPr>
          <p:cNvPr id="21" name="Rectangle 20">
            <a:extLst>
              <a:ext uri="{FF2B5EF4-FFF2-40B4-BE49-F238E27FC236}">
                <a16:creationId xmlns:a16="http://schemas.microsoft.com/office/drawing/2014/main" id="{37CC434A-074E-A0B6-2179-E7302BEC684B}"/>
              </a:ext>
            </a:extLst>
          </p:cNvPr>
          <p:cNvSpPr/>
          <p:nvPr/>
        </p:nvSpPr>
        <p:spPr>
          <a:xfrm>
            <a:off x="5690614" y="3813048"/>
            <a:ext cx="2441448" cy="304495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t>B135 Stage Left</a:t>
            </a:r>
          </a:p>
        </p:txBody>
      </p:sp>
      <p:sp>
        <p:nvSpPr>
          <p:cNvPr id="9" name="Rectangle 8">
            <a:extLst>
              <a:ext uri="{FF2B5EF4-FFF2-40B4-BE49-F238E27FC236}">
                <a16:creationId xmlns:a16="http://schemas.microsoft.com/office/drawing/2014/main" id="{35B87C13-0AFC-B43B-A30B-9D728FFD7F8F}"/>
              </a:ext>
            </a:extLst>
          </p:cNvPr>
          <p:cNvSpPr/>
          <p:nvPr/>
        </p:nvSpPr>
        <p:spPr>
          <a:xfrm>
            <a:off x="0" y="6115550"/>
            <a:ext cx="12192000" cy="7424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B135</a:t>
            </a:r>
          </a:p>
        </p:txBody>
      </p:sp>
      <p:sp>
        <p:nvSpPr>
          <p:cNvPr id="19" name="Rectangle 18">
            <a:extLst>
              <a:ext uri="{FF2B5EF4-FFF2-40B4-BE49-F238E27FC236}">
                <a16:creationId xmlns:a16="http://schemas.microsoft.com/office/drawing/2014/main" id="{2CCC6A97-4BDA-D09E-199D-D7E29F2D21BB}"/>
              </a:ext>
            </a:extLst>
          </p:cNvPr>
          <p:cNvSpPr/>
          <p:nvPr/>
        </p:nvSpPr>
        <p:spPr>
          <a:xfrm>
            <a:off x="-2" y="5328799"/>
            <a:ext cx="12192000" cy="78675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B134, A105</a:t>
            </a:r>
          </a:p>
        </p:txBody>
      </p:sp>
      <p:sp>
        <p:nvSpPr>
          <p:cNvPr id="20" name="Rectangle 19">
            <a:extLst>
              <a:ext uri="{FF2B5EF4-FFF2-40B4-BE49-F238E27FC236}">
                <a16:creationId xmlns:a16="http://schemas.microsoft.com/office/drawing/2014/main" id="{6DDD9162-BC72-CA88-CD2A-48B6CE2C7737}"/>
              </a:ext>
            </a:extLst>
          </p:cNvPr>
          <p:cNvSpPr/>
          <p:nvPr/>
        </p:nvSpPr>
        <p:spPr>
          <a:xfrm>
            <a:off x="0" y="5087463"/>
            <a:ext cx="12192000" cy="24802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B136</a:t>
            </a:r>
          </a:p>
        </p:txBody>
      </p:sp>
      <p:sp>
        <p:nvSpPr>
          <p:cNvPr id="4" name="Footer Placeholder 3">
            <a:extLst>
              <a:ext uri="{FF2B5EF4-FFF2-40B4-BE49-F238E27FC236}">
                <a16:creationId xmlns:a16="http://schemas.microsoft.com/office/drawing/2014/main" id="{D79CCFA8-9400-A44B-964B-4481AA18CD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AAD6CF-28FE-C1B9-26FA-1312EF7CA229}"/>
              </a:ext>
            </a:extLst>
          </p:cNvPr>
          <p:cNvSpPr>
            <a:spLocks noGrp="1"/>
          </p:cNvSpPr>
          <p:nvPr>
            <p:ph type="sldNum" sz="quarter" idx="12"/>
          </p:nvPr>
        </p:nvSpPr>
        <p:spPr/>
        <p:txBody>
          <a:bodyPr/>
          <a:lstStyle/>
          <a:p>
            <a:fld id="{A5AEF524-62EC-C340-82A1-9F47B6C43E55}" type="slidenum">
              <a:rPr lang="en-US" smtClean="0"/>
              <a:t>29</a:t>
            </a:fld>
            <a:endParaRPr lang="en-US"/>
          </a:p>
        </p:txBody>
      </p:sp>
    </p:spTree>
    <p:extLst>
      <p:ext uri="{BB962C8B-B14F-4D97-AF65-F5344CB8AC3E}">
        <p14:creationId xmlns:p14="http://schemas.microsoft.com/office/powerpoint/2010/main" val="2344322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5327FCF-0459-2456-BB3A-F6DA8B6FFD2C}"/>
              </a:ext>
            </a:extLst>
          </p:cNvPr>
          <p:cNvSpPr>
            <a:spLocks noGrp="1"/>
          </p:cNvSpPr>
          <p:nvPr>
            <p:ph type="title"/>
          </p:nvPr>
        </p:nvSpPr>
        <p:spPr/>
        <p:txBody>
          <a:bodyPr/>
          <a:lstStyle/>
          <a:p>
            <a:r>
              <a:rPr lang="en-US"/>
              <a:t>Sponsor and Advisor</a:t>
            </a:r>
          </a:p>
        </p:txBody>
      </p:sp>
      <p:sp>
        <p:nvSpPr>
          <p:cNvPr id="4" name="Slide Number Placeholder 3">
            <a:extLst>
              <a:ext uri="{FF2B5EF4-FFF2-40B4-BE49-F238E27FC236}">
                <a16:creationId xmlns:a16="http://schemas.microsoft.com/office/drawing/2014/main" id="{091FA134-FFCE-3FCB-AC87-3836E1D8A711}"/>
              </a:ext>
            </a:extLst>
          </p:cNvPr>
          <p:cNvSpPr>
            <a:spLocks noGrp="1"/>
          </p:cNvSpPr>
          <p:nvPr>
            <p:ph type="sldNum" sz="quarter" idx="10"/>
          </p:nvPr>
        </p:nvSpPr>
        <p:spPr/>
        <p:txBody>
          <a:bodyPr/>
          <a:lstStyle/>
          <a:p>
            <a:fld id="{A5AEF524-62EC-C340-82A1-9F47B6C43E55}" type="slidenum">
              <a:rPr lang="en-US" smtClean="0"/>
              <a:t>3</a:t>
            </a:fld>
            <a:endParaRPr lang="en-US"/>
          </a:p>
        </p:txBody>
      </p:sp>
      <p:sp>
        <p:nvSpPr>
          <p:cNvPr id="3" name="Footer Placeholder 2">
            <a:extLst>
              <a:ext uri="{FF2B5EF4-FFF2-40B4-BE49-F238E27FC236}">
                <a16:creationId xmlns:a16="http://schemas.microsoft.com/office/drawing/2014/main" id="{878F3B76-3AD3-FF21-899F-B3B558208E2D}"/>
              </a:ext>
            </a:extLst>
          </p:cNvPr>
          <p:cNvSpPr>
            <a:spLocks noGrp="1"/>
          </p:cNvSpPr>
          <p:nvPr>
            <p:ph type="ftr" sz="quarter" idx="11"/>
          </p:nvPr>
        </p:nvSpPr>
        <p:spPr/>
        <p:txBody>
          <a:bodyPr/>
          <a:lstStyle/>
          <a:p>
            <a:r>
              <a:rPr lang="en-US">
                <a:cs typeface="Calibri"/>
              </a:rPr>
              <a:t>Team 513</a:t>
            </a:r>
            <a:endParaRPr lang="en-US"/>
          </a:p>
        </p:txBody>
      </p:sp>
      <p:pic>
        <p:nvPicPr>
          <p:cNvPr id="21" name="Content Placeholder 20" descr="A person taking a selfie&#10;&#10;Description automatically generated">
            <a:extLst>
              <a:ext uri="{FF2B5EF4-FFF2-40B4-BE49-F238E27FC236}">
                <a16:creationId xmlns:a16="http://schemas.microsoft.com/office/drawing/2014/main" id="{7D8FBAF6-16AB-6F63-1FC7-2A71CE0EDFE8}"/>
              </a:ext>
            </a:extLst>
          </p:cNvPr>
          <p:cNvPicPr>
            <a:picLocks noGrp="1" noChangeAspect="1"/>
          </p:cNvPicPr>
          <p:nvPr>
            <p:ph sz="quarter" idx="13"/>
          </p:nvPr>
        </p:nvPicPr>
        <p:blipFill>
          <a:blip r:embed="rId2"/>
          <a:stretch>
            <a:fillRect/>
          </a:stretch>
        </p:blipFill>
        <p:spPr>
          <a:xfrm>
            <a:off x="1100937" y="3067041"/>
            <a:ext cx="2103120" cy="2103120"/>
          </a:xfrm>
          <a:ln>
            <a:solidFill>
              <a:schemeClr val="tx1"/>
            </a:solidFill>
          </a:ln>
        </p:spPr>
      </p:pic>
      <p:pic>
        <p:nvPicPr>
          <p:cNvPr id="19" name="Content Placeholder 18" descr="A person in a suit and tie&#10;&#10;Description automatically generated">
            <a:extLst>
              <a:ext uri="{FF2B5EF4-FFF2-40B4-BE49-F238E27FC236}">
                <a16:creationId xmlns:a16="http://schemas.microsoft.com/office/drawing/2014/main" id="{21F11431-064C-6728-EDD4-74DA3343B570}"/>
              </a:ext>
            </a:extLst>
          </p:cNvPr>
          <p:cNvPicPr>
            <a:picLocks noGrp="1" noChangeAspect="1"/>
          </p:cNvPicPr>
          <p:nvPr>
            <p:ph sz="quarter" idx="14"/>
          </p:nvPr>
        </p:nvPicPr>
        <p:blipFill>
          <a:blip r:embed="rId3"/>
          <a:stretch>
            <a:fillRect/>
          </a:stretch>
        </p:blipFill>
        <p:spPr>
          <a:xfrm>
            <a:off x="4408935" y="3067041"/>
            <a:ext cx="2103120" cy="2103120"/>
          </a:xfrm>
          <a:ln>
            <a:solidFill>
              <a:schemeClr val="tx1"/>
            </a:solidFill>
          </a:ln>
        </p:spPr>
      </p:pic>
      <p:pic>
        <p:nvPicPr>
          <p:cNvPr id="23" name="Content Placeholder 22" descr="A close-up of a person smiling&#10;&#10;Description automatically generated">
            <a:extLst>
              <a:ext uri="{FF2B5EF4-FFF2-40B4-BE49-F238E27FC236}">
                <a16:creationId xmlns:a16="http://schemas.microsoft.com/office/drawing/2014/main" id="{AA78BB2F-D7AC-358A-808D-E010E97778E5}"/>
              </a:ext>
            </a:extLst>
          </p:cNvPr>
          <p:cNvPicPr>
            <a:picLocks noGrp="1" noChangeAspect="1"/>
          </p:cNvPicPr>
          <p:nvPr>
            <p:ph sz="quarter" idx="15"/>
          </p:nvPr>
        </p:nvPicPr>
        <p:blipFill>
          <a:blip r:embed="rId4"/>
          <a:stretch>
            <a:fillRect/>
          </a:stretch>
        </p:blipFill>
        <p:spPr>
          <a:xfrm>
            <a:off x="7723007" y="3067041"/>
            <a:ext cx="2103120" cy="2103120"/>
          </a:xfrm>
          <a:ln>
            <a:solidFill>
              <a:schemeClr val="tx1"/>
            </a:solidFill>
          </a:ln>
        </p:spPr>
      </p:pic>
      <p:sp>
        <p:nvSpPr>
          <p:cNvPr id="12" name="TextBox 11">
            <a:extLst>
              <a:ext uri="{FF2B5EF4-FFF2-40B4-BE49-F238E27FC236}">
                <a16:creationId xmlns:a16="http://schemas.microsoft.com/office/drawing/2014/main" id="{602AFC1E-7AB1-CD43-56B5-210304222E34}"/>
              </a:ext>
            </a:extLst>
          </p:cNvPr>
          <p:cNvSpPr txBox="1"/>
          <p:nvPr/>
        </p:nvSpPr>
        <p:spPr>
          <a:xfrm>
            <a:off x="4411972" y="5231039"/>
            <a:ext cx="2874313" cy="923330"/>
          </a:xfrm>
          <a:prstGeom prst="rect">
            <a:avLst/>
          </a:prstGeom>
          <a:noFill/>
        </p:spPr>
        <p:txBody>
          <a:bodyPr wrap="none" rtlCol="0">
            <a:spAutoFit/>
          </a:bodyPr>
          <a:lstStyle/>
          <a:p>
            <a:r>
              <a:rPr lang="en-US" u="sng"/>
              <a:t>Engineering Mentor</a:t>
            </a:r>
          </a:p>
          <a:p>
            <a:r>
              <a:rPr lang="en-US"/>
              <a:t>Cole Gray</a:t>
            </a:r>
          </a:p>
          <a:p>
            <a:r>
              <a:rPr lang="en-US" i="1"/>
              <a:t>Mechanical Design Engineer</a:t>
            </a:r>
          </a:p>
        </p:txBody>
      </p:sp>
      <p:sp>
        <p:nvSpPr>
          <p:cNvPr id="13" name="TextBox 12">
            <a:extLst>
              <a:ext uri="{FF2B5EF4-FFF2-40B4-BE49-F238E27FC236}">
                <a16:creationId xmlns:a16="http://schemas.microsoft.com/office/drawing/2014/main" id="{EA2E8241-62D8-5A9D-80C2-65C5FFAA4CD2}"/>
              </a:ext>
            </a:extLst>
          </p:cNvPr>
          <p:cNvSpPr txBox="1">
            <a:spLocks noChangeAspect="1"/>
          </p:cNvSpPr>
          <p:nvPr/>
        </p:nvSpPr>
        <p:spPr>
          <a:xfrm>
            <a:off x="7723007" y="5231039"/>
            <a:ext cx="2377189" cy="923330"/>
          </a:xfrm>
          <a:prstGeom prst="rect">
            <a:avLst/>
          </a:prstGeom>
          <a:noFill/>
        </p:spPr>
        <p:txBody>
          <a:bodyPr wrap="none" rtlCol="0">
            <a:spAutoFit/>
          </a:bodyPr>
          <a:lstStyle/>
          <a:p>
            <a:r>
              <a:rPr lang="en-US" u="sng"/>
              <a:t>Academic Advisor</a:t>
            </a:r>
          </a:p>
          <a:p>
            <a:r>
              <a:rPr lang="en-US"/>
              <a:t>Dr. Shayne McConomy</a:t>
            </a:r>
          </a:p>
          <a:p>
            <a:r>
              <a:rPr lang="en-US" i="1"/>
              <a:t>Senior Design Professor</a:t>
            </a:r>
          </a:p>
        </p:txBody>
      </p:sp>
      <p:sp>
        <p:nvSpPr>
          <p:cNvPr id="2" name="TextBox 1">
            <a:extLst>
              <a:ext uri="{FF2B5EF4-FFF2-40B4-BE49-F238E27FC236}">
                <a16:creationId xmlns:a16="http://schemas.microsoft.com/office/drawing/2014/main" id="{24008F6E-18EC-F505-641C-DB81B2C928D8}"/>
              </a:ext>
            </a:extLst>
          </p:cNvPr>
          <p:cNvSpPr txBox="1"/>
          <p:nvPr/>
        </p:nvSpPr>
        <p:spPr>
          <a:xfrm>
            <a:off x="1100937" y="5231039"/>
            <a:ext cx="2560320" cy="1200329"/>
          </a:xfrm>
          <a:prstGeom prst="rect">
            <a:avLst/>
          </a:prstGeom>
          <a:noFill/>
        </p:spPr>
        <p:txBody>
          <a:bodyPr wrap="square" rtlCol="0">
            <a:spAutoFit/>
          </a:bodyPr>
          <a:lstStyle/>
          <a:p>
            <a:r>
              <a:rPr lang="en-US" u="sng"/>
              <a:t>Engineering Mentor</a:t>
            </a:r>
          </a:p>
          <a:p>
            <a:r>
              <a:rPr lang="en-US"/>
              <a:t>William Bilbow</a:t>
            </a:r>
          </a:p>
          <a:p>
            <a:r>
              <a:rPr lang="en-US" i="1"/>
              <a:t>Director of Technology &amp; Project Manager</a:t>
            </a:r>
          </a:p>
        </p:txBody>
      </p:sp>
      <p:pic>
        <p:nvPicPr>
          <p:cNvPr id="25" name="Picture 24" descr="A red and black logo&#10;&#10;Description automatically generated">
            <a:extLst>
              <a:ext uri="{FF2B5EF4-FFF2-40B4-BE49-F238E27FC236}">
                <a16:creationId xmlns:a16="http://schemas.microsoft.com/office/drawing/2014/main" id="{9428A9F9-2FD3-3CDC-7936-CDB779562376}"/>
              </a:ext>
            </a:extLst>
          </p:cNvPr>
          <p:cNvPicPr>
            <a:picLocks noChangeAspect="1"/>
          </p:cNvPicPr>
          <p:nvPr/>
        </p:nvPicPr>
        <p:blipFill>
          <a:blip r:embed="rId5"/>
          <a:stretch>
            <a:fillRect/>
          </a:stretch>
        </p:blipFill>
        <p:spPr>
          <a:xfrm>
            <a:off x="3794793" y="1417476"/>
            <a:ext cx="3331404" cy="1371600"/>
          </a:xfrm>
          <a:prstGeom prst="rect">
            <a:avLst/>
          </a:prstGeom>
        </p:spPr>
      </p:pic>
      <p:sp>
        <p:nvSpPr>
          <p:cNvPr id="5" name="TextBox 4">
            <a:extLst>
              <a:ext uri="{FF2B5EF4-FFF2-40B4-BE49-F238E27FC236}">
                <a16:creationId xmlns:a16="http://schemas.microsoft.com/office/drawing/2014/main" id="{B14ADD78-0E77-5895-9BDB-3410B103ED01}"/>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Joshua Huls</a:t>
            </a:r>
          </a:p>
        </p:txBody>
      </p:sp>
    </p:spTree>
    <p:extLst>
      <p:ext uri="{BB962C8B-B14F-4D97-AF65-F5344CB8AC3E}">
        <p14:creationId xmlns:p14="http://schemas.microsoft.com/office/powerpoint/2010/main" val="16889519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06B2837-293F-0CDF-DE27-E040DD002ABB}"/>
              </a:ext>
            </a:extLst>
          </p:cNvPr>
          <p:cNvGrpSpPr/>
          <p:nvPr/>
        </p:nvGrpSpPr>
        <p:grpSpPr>
          <a:xfrm>
            <a:off x="0" y="0"/>
            <a:ext cx="12192000" cy="6858000"/>
            <a:chOff x="0" y="0"/>
            <a:chExt cx="12192000" cy="6858000"/>
          </a:xfrm>
        </p:grpSpPr>
        <p:sp>
          <p:nvSpPr>
            <p:cNvPr id="5" name="Rectangle 4">
              <a:extLst>
                <a:ext uri="{FF2B5EF4-FFF2-40B4-BE49-F238E27FC236}">
                  <a16:creationId xmlns:a16="http://schemas.microsoft.com/office/drawing/2014/main" id="{E7A98C7B-C670-3E7B-444B-7BE1881C3B23}"/>
                </a:ext>
              </a:extLst>
            </p:cNvPr>
            <p:cNvSpPr/>
            <p:nvPr/>
          </p:nvSpPr>
          <p:spPr>
            <a:xfrm>
              <a:off x="0" y="0"/>
              <a:ext cx="914400" cy="685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0BFD82EE-1855-3584-2742-0E85FFA55F9B}"/>
                </a:ext>
              </a:extLst>
            </p:cNvPr>
            <p:cNvSpPr/>
            <p:nvPr/>
          </p:nvSpPr>
          <p:spPr>
            <a:xfrm>
              <a:off x="11277600" y="0"/>
              <a:ext cx="914400" cy="685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9E745D33-5E04-1F30-BE01-FFB667BAFFBD}"/>
                </a:ext>
              </a:extLst>
            </p:cNvPr>
            <p:cNvSpPr/>
            <p:nvPr/>
          </p:nvSpPr>
          <p:spPr>
            <a:xfrm rot="5400000">
              <a:off x="5638800" y="-5638800"/>
              <a:ext cx="914400" cy="12192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032C10F5-98B5-88D2-A896-8F8AEDF6C869}"/>
                </a:ext>
              </a:extLst>
            </p:cNvPr>
            <p:cNvSpPr/>
            <p:nvPr/>
          </p:nvSpPr>
          <p:spPr>
            <a:xfrm rot="5400000">
              <a:off x="5638800" y="304799"/>
              <a:ext cx="914400" cy="121920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9C50F8CB-B0BF-F21E-CAB6-7E2CE16D9CF2}"/>
                </a:ext>
              </a:extLst>
            </p:cNvPr>
            <p:cNvSpPr/>
            <p:nvPr/>
          </p:nvSpPr>
          <p:spPr>
            <a:xfrm>
              <a:off x="156845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403A283D-1E6E-F9E5-E188-5D79911C579A}"/>
                </a:ext>
              </a:extLst>
            </p:cNvPr>
            <p:cNvSpPr/>
            <p:nvPr/>
          </p:nvSpPr>
          <p:spPr>
            <a:xfrm>
              <a:off x="245110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F50D842-7236-8C54-CC23-ED82DC65C82A}"/>
                </a:ext>
              </a:extLst>
            </p:cNvPr>
            <p:cNvSpPr/>
            <p:nvPr/>
          </p:nvSpPr>
          <p:spPr>
            <a:xfrm>
              <a:off x="333375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1F001A1B-0DCF-E59D-28FF-CD11AD96B1D7}"/>
                </a:ext>
              </a:extLst>
            </p:cNvPr>
            <p:cNvSpPr/>
            <p:nvPr/>
          </p:nvSpPr>
          <p:spPr>
            <a:xfrm>
              <a:off x="42164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31C5C7DA-56A3-C50D-039B-080BC98B354B}"/>
                </a:ext>
              </a:extLst>
            </p:cNvPr>
            <p:cNvSpPr/>
            <p:nvPr/>
          </p:nvSpPr>
          <p:spPr>
            <a:xfrm>
              <a:off x="50990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4DDB494E-917E-2C1C-8CE7-5891ACE67A54}"/>
                </a:ext>
              </a:extLst>
            </p:cNvPr>
            <p:cNvSpPr/>
            <p:nvPr/>
          </p:nvSpPr>
          <p:spPr>
            <a:xfrm>
              <a:off x="59817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B9460AD8-868A-23AB-1884-BDBA7E62BABC}"/>
                </a:ext>
              </a:extLst>
            </p:cNvPr>
            <p:cNvSpPr/>
            <p:nvPr/>
          </p:nvSpPr>
          <p:spPr>
            <a:xfrm>
              <a:off x="68643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78145EBC-4E6C-53E1-7C84-59EA781EE10A}"/>
                </a:ext>
              </a:extLst>
            </p:cNvPr>
            <p:cNvSpPr/>
            <p:nvPr/>
          </p:nvSpPr>
          <p:spPr>
            <a:xfrm>
              <a:off x="77470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04611ED7-1E5A-5C6E-08C0-2789D18932C3}"/>
                </a:ext>
              </a:extLst>
            </p:cNvPr>
            <p:cNvSpPr/>
            <p:nvPr/>
          </p:nvSpPr>
          <p:spPr>
            <a:xfrm>
              <a:off x="86296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C87A0AA6-3AC4-2E42-B5EF-8D3EBEE7B4B5}"/>
                </a:ext>
              </a:extLst>
            </p:cNvPr>
            <p:cNvSpPr/>
            <p:nvPr/>
          </p:nvSpPr>
          <p:spPr>
            <a:xfrm>
              <a:off x="951230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3D15A919-E303-6A02-6193-814CB66690FB}"/>
                </a:ext>
              </a:extLst>
            </p:cNvPr>
            <p:cNvSpPr/>
            <p:nvPr/>
          </p:nvSpPr>
          <p:spPr>
            <a:xfrm>
              <a:off x="10394950" y="914400"/>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87BB672E-1FB1-3270-5C20-36A83366C0B9}"/>
                </a:ext>
              </a:extLst>
            </p:cNvPr>
            <p:cNvSpPr/>
            <p:nvPr/>
          </p:nvSpPr>
          <p:spPr>
            <a:xfrm rot="5400000">
              <a:off x="5981700" y="-26289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0381C3D4-AE64-6103-BE74-D163AA9A2274}"/>
                </a:ext>
              </a:extLst>
            </p:cNvPr>
            <p:cNvSpPr/>
            <p:nvPr/>
          </p:nvSpPr>
          <p:spPr>
            <a:xfrm rot="5400000">
              <a:off x="5981699" y="-17526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099B2C63-5091-9D16-4BBB-7F53F59B7CA9}"/>
                </a:ext>
              </a:extLst>
            </p:cNvPr>
            <p:cNvSpPr/>
            <p:nvPr/>
          </p:nvSpPr>
          <p:spPr>
            <a:xfrm rot="5400000">
              <a:off x="5982317" y="-35052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2561FE89-51B5-69E6-51CB-1408892CDCE2}"/>
                </a:ext>
              </a:extLst>
            </p:cNvPr>
            <p:cNvSpPr/>
            <p:nvPr/>
          </p:nvSpPr>
          <p:spPr>
            <a:xfrm rot="5400000">
              <a:off x="5981699" y="-8763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FB2E02BD-4422-D442-5841-BB851EB3D557}"/>
                </a:ext>
              </a:extLst>
            </p:cNvPr>
            <p:cNvSpPr/>
            <p:nvPr/>
          </p:nvSpPr>
          <p:spPr>
            <a:xfrm rot="5400000">
              <a:off x="5981700" y="-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5" name="Footer Placeholder 24">
            <a:extLst>
              <a:ext uri="{FF2B5EF4-FFF2-40B4-BE49-F238E27FC236}">
                <a16:creationId xmlns:a16="http://schemas.microsoft.com/office/drawing/2014/main" id="{1B06DBEF-C06E-19DE-140D-16F4196715A3}"/>
              </a:ext>
            </a:extLst>
          </p:cNvPr>
          <p:cNvSpPr>
            <a:spLocks noGrp="1"/>
          </p:cNvSpPr>
          <p:nvPr>
            <p:ph type="ftr" sz="quarter" idx="11"/>
          </p:nvPr>
        </p:nvSpPr>
        <p:spPr/>
        <p:txBody>
          <a:bodyPr/>
          <a:lstStyle/>
          <a:p>
            <a:endParaRPr lang="en-US"/>
          </a:p>
        </p:txBody>
      </p:sp>
      <p:sp>
        <p:nvSpPr>
          <p:cNvPr id="26" name="Slide Number Placeholder 25">
            <a:extLst>
              <a:ext uri="{FF2B5EF4-FFF2-40B4-BE49-F238E27FC236}">
                <a16:creationId xmlns:a16="http://schemas.microsoft.com/office/drawing/2014/main" id="{60A86583-31E0-3337-3A34-9AD00A9B0233}"/>
              </a:ext>
            </a:extLst>
          </p:cNvPr>
          <p:cNvSpPr>
            <a:spLocks noGrp="1"/>
          </p:cNvSpPr>
          <p:nvPr>
            <p:ph type="sldNum" sz="quarter" idx="12"/>
          </p:nvPr>
        </p:nvSpPr>
        <p:spPr/>
        <p:txBody>
          <a:bodyPr/>
          <a:lstStyle/>
          <a:p>
            <a:fld id="{A5AEF524-62EC-C340-82A1-9F47B6C43E55}" type="slidenum">
              <a:rPr lang="en-US" smtClean="0"/>
              <a:t>30</a:t>
            </a:fld>
            <a:endParaRPr lang="en-US"/>
          </a:p>
        </p:txBody>
      </p:sp>
    </p:spTree>
    <p:extLst>
      <p:ext uri="{BB962C8B-B14F-4D97-AF65-F5344CB8AC3E}">
        <p14:creationId xmlns:p14="http://schemas.microsoft.com/office/powerpoint/2010/main" val="42918704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5D071AE-090E-27C3-6B0A-6FB387ADE15D}"/>
              </a:ext>
            </a:extLst>
          </p:cNvPr>
          <p:cNvGrpSpPr>
            <a:grpSpLocks noChangeAspect="1"/>
          </p:cNvGrpSpPr>
          <p:nvPr/>
        </p:nvGrpSpPr>
        <p:grpSpPr>
          <a:xfrm>
            <a:off x="0" y="590550"/>
            <a:ext cx="11943588" cy="5676900"/>
            <a:chOff x="3491948" y="597673"/>
            <a:chExt cx="2743200" cy="2743200"/>
          </a:xfrm>
        </p:grpSpPr>
        <p:grpSp>
          <p:nvGrpSpPr>
            <p:cNvPr id="4" name="Group 3">
              <a:extLst>
                <a:ext uri="{FF2B5EF4-FFF2-40B4-BE49-F238E27FC236}">
                  <a16:creationId xmlns:a16="http://schemas.microsoft.com/office/drawing/2014/main" id="{6441B876-7339-ADEA-DB84-D00CDBDBAA88}"/>
                </a:ext>
              </a:extLst>
            </p:cNvPr>
            <p:cNvGrpSpPr/>
            <p:nvPr/>
          </p:nvGrpSpPr>
          <p:grpSpPr>
            <a:xfrm>
              <a:off x="3491948" y="597673"/>
              <a:ext cx="2743200" cy="914400"/>
              <a:chOff x="3491948" y="597673"/>
              <a:chExt cx="2743200" cy="914400"/>
            </a:xfrm>
          </p:grpSpPr>
          <p:sp>
            <p:nvSpPr>
              <p:cNvPr id="8" name="Rectangle 7">
                <a:extLst>
                  <a:ext uri="{FF2B5EF4-FFF2-40B4-BE49-F238E27FC236}">
                    <a16:creationId xmlns:a16="http://schemas.microsoft.com/office/drawing/2014/main" id="{5B009263-B5A1-2813-3AF7-6C94EF5061FC}"/>
                  </a:ext>
                </a:extLst>
              </p:cNvPr>
              <p:cNvSpPr/>
              <p:nvPr/>
            </p:nvSpPr>
            <p:spPr>
              <a:xfrm>
                <a:off x="53207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4DEB7A71-82D9-AE04-A933-60AD0463F800}"/>
                  </a:ext>
                </a:extLst>
              </p:cNvPr>
              <p:cNvSpPr/>
              <p:nvPr/>
            </p:nvSpPr>
            <p:spPr>
              <a:xfrm>
                <a:off x="34919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a:extLst>
                <a:ext uri="{FF2B5EF4-FFF2-40B4-BE49-F238E27FC236}">
                  <a16:creationId xmlns:a16="http://schemas.microsoft.com/office/drawing/2014/main" id="{C832DC82-52C2-2EDE-82AC-918E6EB8F54D}"/>
                </a:ext>
              </a:extLst>
            </p:cNvPr>
            <p:cNvGrpSpPr/>
            <p:nvPr/>
          </p:nvGrpSpPr>
          <p:grpSpPr>
            <a:xfrm>
              <a:off x="3491948" y="2426473"/>
              <a:ext cx="2743200" cy="914400"/>
              <a:chOff x="3491948" y="597673"/>
              <a:chExt cx="2743200" cy="914400"/>
            </a:xfrm>
          </p:grpSpPr>
          <p:sp>
            <p:nvSpPr>
              <p:cNvPr id="6" name="Rectangle 5">
                <a:extLst>
                  <a:ext uri="{FF2B5EF4-FFF2-40B4-BE49-F238E27FC236}">
                    <a16:creationId xmlns:a16="http://schemas.microsoft.com/office/drawing/2014/main" id="{F31FEF0F-23E4-4460-0766-9BE544A8A469}"/>
                  </a:ext>
                </a:extLst>
              </p:cNvPr>
              <p:cNvSpPr/>
              <p:nvPr/>
            </p:nvSpPr>
            <p:spPr>
              <a:xfrm>
                <a:off x="53207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918BC92C-B879-6B8C-3514-149E8785CB68}"/>
                  </a:ext>
                </a:extLst>
              </p:cNvPr>
              <p:cNvSpPr/>
              <p:nvPr/>
            </p:nvSpPr>
            <p:spPr>
              <a:xfrm>
                <a:off x="34919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1" name="Footer Placeholder 10">
            <a:extLst>
              <a:ext uri="{FF2B5EF4-FFF2-40B4-BE49-F238E27FC236}">
                <a16:creationId xmlns:a16="http://schemas.microsoft.com/office/drawing/2014/main" id="{80CFC9A6-A34F-D135-9B7A-05B4A2CF7C2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BAB0E17F-7223-04BB-8D6D-202271E8E2E8}"/>
              </a:ext>
            </a:extLst>
          </p:cNvPr>
          <p:cNvSpPr>
            <a:spLocks noGrp="1"/>
          </p:cNvSpPr>
          <p:nvPr>
            <p:ph type="sldNum" sz="quarter" idx="12"/>
          </p:nvPr>
        </p:nvSpPr>
        <p:spPr/>
        <p:txBody>
          <a:bodyPr/>
          <a:lstStyle/>
          <a:p>
            <a:fld id="{A5AEF524-62EC-C340-82A1-9F47B6C43E55}" type="slidenum">
              <a:rPr lang="en-US" smtClean="0"/>
              <a:t>31</a:t>
            </a:fld>
            <a:endParaRPr lang="en-US"/>
          </a:p>
        </p:txBody>
      </p:sp>
    </p:spTree>
    <p:extLst>
      <p:ext uri="{BB962C8B-B14F-4D97-AF65-F5344CB8AC3E}">
        <p14:creationId xmlns:p14="http://schemas.microsoft.com/office/powerpoint/2010/main" val="8595814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5470A54-28B7-1104-28D7-3D64DD835105}"/>
              </a:ext>
            </a:extLst>
          </p:cNvPr>
          <p:cNvGrpSpPr>
            <a:grpSpLocks noChangeAspect="1"/>
          </p:cNvGrpSpPr>
          <p:nvPr/>
        </p:nvGrpSpPr>
        <p:grpSpPr>
          <a:xfrm rot="5400000" flipH="1">
            <a:off x="1915898" y="-1136066"/>
            <a:ext cx="5636968" cy="9130132"/>
            <a:chOff x="-5810250" y="-21419220"/>
            <a:chExt cx="19202400" cy="31101903"/>
          </a:xfrm>
        </p:grpSpPr>
        <p:grpSp>
          <p:nvGrpSpPr>
            <p:cNvPr id="4" name="Group 3">
              <a:extLst>
                <a:ext uri="{FF2B5EF4-FFF2-40B4-BE49-F238E27FC236}">
                  <a16:creationId xmlns:a16="http://schemas.microsoft.com/office/drawing/2014/main" id="{7E3626BD-CE92-BC29-A658-02A781DFA916}"/>
                </a:ext>
              </a:extLst>
            </p:cNvPr>
            <p:cNvGrpSpPr/>
            <p:nvPr/>
          </p:nvGrpSpPr>
          <p:grpSpPr>
            <a:xfrm>
              <a:off x="-5810250" y="-2216820"/>
              <a:ext cx="19202400" cy="11899503"/>
              <a:chOff x="-5810250" y="-2216820"/>
              <a:chExt cx="19202400" cy="11899503"/>
            </a:xfrm>
          </p:grpSpPr>
          <p:grpSp>
            <p:nvGrpSpPr>
              <p:cNvPr id="6" name="Group 5">
                <a:extLst>
                  <a:ext uri="{FF2B5EF4-FFF2-40B4-BE49-F238E27FC236}">
                    <a16:creationId xmlns:a16="http://schemas.microsoft.com/office/drawing/2014/main" id="{D41ECA41-9FE8-43E3-4B21-D3F941150638}"/>
                  </a:ext>
                </a:extLst>
              </p:cNvPr>
              <p:cNvGrpSpPr/>
              <p:nvPr/>
            </p:nvGrpSpPr>
            <p:grpSpPr>
              <a:xfrm>
                <a:off x="6076950" y="-2216820"/>
                <a:ext cx="7315200" cy="11899503"/>
                <a:chOff x="6076950" y="-2216820"/>
                <a:chExt cx="7315200" cy="11899503"/>
              </a:xfrm>
            </p:grpSpPr>
            <p:grpSp>
              <p:nvGrpSpPr>
                <p:cNvPr id="8" name="Group 7">
                  <a:extLst>
                    <a:ext uri="{FF2B5EF4-FFF2-40B4-BE49-F238E27FC236}">
                      <a16:creationId xmlns:a16="http://schemas.microsoft.com/office/drawing/2014/main" id="{4E12A997-6924-F25F-485E-88982E933645}"/>
                    </a:ext>
                  </a:extLst>
                </p:cNvPr>
                <p:cNvGrpSpPr/>
                <p:nvPr/>
              </p:nvGrpSpPr>
              <p:grpSpPr>
                <a:xfrm>
                  <a:off x="6080760" y="-2216820"/>
                  <a:ext cx="7311390" cy="4586049"/>
                  <a:chOff x="6080760" y="-2216820"/>
                  <a:chExt cx="7311390" cy="4586049"/>
                </a:xfrm>
              </p:grpSpPr>
              <p:grpSp>
                <p:nvGrpSpPr>
                  <p:cNvPr id="10" name="Group 9">
                    <a:extLst>
                      <a:ext uri="{FF2B5EF4-FFF2-40B4-BE49-F238E27FC236}">
                        <a16:creationId xmlns:a16="http://schemas.microsoft.com/office/drawing/2014/main" id="{7B28C689-45C4-5EAB-DF78-545A3AEFC523}"/>
                      </a:ext>
                    </a:extLst>
                  </p:cNvPr>
                  <p:cNvGrpSpPr/>
                  <p:nvPr/>
                </p:nvGrpSpPr>
                <p:grpSpPr>
                  <a:xfrm>
                    <a:off x="6080760" y="-2204517"/>
                    <a:ext cx="2745740" cy="4573746"/>
                    <a:chOff x="6080760" y="-2204517"/>
                    <a:chExt cx="2745740" cy="4573746"/>
                  </a:xfrm>
                </p:grpSpPr>
                <p:grpSp>
                  <p:nvGrpSpPr>
                    <p:cNvPr id="12" name="Group 11">
                      <a:extLst>
                        <a:ext uri="{FF2B5EF4-FFF2-40B4-BE49-F238E27FC236}">
                          <a16:creationId xmlns:a16="http://schemas.microsoft.com/office/drawing/2014/main" id="{481992FB-9070-C3B5-48FC-A07915CE09AC}"/>
                        </a:ext>
                      </a:extLst>
                    </p:cNvPr>
                    <p:cNvGrpSpPr/>
                    <p:nvPr/>
                  </p:nvGrpSpPr>
                  <p:grpSpPr>
                    <a:xfrm>
                      <a:off x="6080760" y="535746"/>
                      <a:ext cx="2745740" cy="1833483"/>
                      <a:chOff x="6080760" y="535746"/>
                      <a:chExt cx="2745740" cy="1833483"/>
                    </a:xfrm>
                  </p:grpSpPr>
                  <p:grpSp>
                    <p:nvGrpSpPr>
                      <p:cNvPr id="14" name="Group 13">
                        <a:extLst>
                          <a:ext uri="{FF2B5EF4-FFF2-40B4-BE49-F238E27FC236}">
                            <a16:creationId xmlns:a16="http://schemas.microsoft.com/office/drawing/2014/main" id="{345B5630-A060-0351-9457-07353203690A}"/>
                          </a:ext>
                        </a:extLst>
                      </p:cNvPr>
                      <p:cNvGrpSpPr/>
                      <p:nvPr/>
                    </p:nvGrpSpPr>
                    <p:grpSpPr>
                      <a:xfrm>
                        <a:off x="7912100" y="535746"/>
                        <a:ext cx="914400" cy="1833483"/>
                        <a:chOff x="7912100" y="535746"/>
                        <a:chExt cx="914400" cy="1833483"/>
                      </a:xfrm>
                    </p:grpSpPr>
                    <p:sp>
                      <p:nvSpPr>
                        <p:cNvPr id="16" name="Rectangle 15">
                          <a:extLst>
                            <a:ext uri="{FF2B5EF4-FFF2-40B4-BE49-F238E27FC236}">
                              <a16:creationId xmlns:a16="http://schemas.microsoft.com/office/drawing/2014/main" id="{83118C9B-FA6F-29C2-941D-38C83A6ED948}"/>
                            </a:ext>
                          </a:extLst>
                        </p:cNvPr>
                        <p:cNvSpPr/>
                        <p:nvPr/>
                      </p:nvSpPr>
                      <p:spPr>
                        <a:xfrm>
                          <a:off x="7912100" y="145482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 name="Rectangle 16">
                          <a:extLst>
                            <a:ext uri="{FF2B5EF4-FFF2-40B4-BE49-F238E27FC236}">
                              <a16:creationId xmlns:a16="http://schemas.microsoft.com/office/drawing/2014/main" id="{4BF37596-FB36-4240-CDB0-5CC0F1A1267B}"/>
                            </a:ext>
                          </a:extLst>
                        </p:cNvPr>
                        <p:cNvSpPr/>
                        <p:nvPr/>
                      </p:nvSpPr>
                      <p:spPr>
                        <a:xfrm>
                          <a:off x="7912100" y="53574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5" name="Rectangle 14">
                        <a:extLst>
                          <a:ext uri="{FF2B5EF4-FFF2-40B4-BE49-F238E27FC236}">
                            <a16:creationId xmlns:a16="http://schemas.microsoft.com/office/drawing/2014/main" id="{6F7CB26A-89B6-58FF-37FD-DC60F953B41E}"/>
                          </a:ext>
                        </a:extLst>
                      </p:cNvPr>
                      <p:cNvSpPr/>
                      <p:nvPr/>
                    </p:nvSpPr>
                    <p:spPr>
                      <a:xfrm>
                        <a:off x="6080760" y="535746"/>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3" name="Rectangle 12">
                      <a:extLst>
                        <a:ext uri="{FF2B5EF4-FFF2-40B4-BE49-F238E27FC236}">
                          <a16:creationId xmlns:a16="http://schemas.microsoft.com/office/drawing/2014/main" id="{C165046B-256C-0C7A-7C3A-B5ED5C74D10E}"/>
                        </a:ext>
                      </a:extLst>
                    </p:cNvPr>
                    <p:cNvSpPr/>
                    <p:nvPr/>
                  </p:nvSpPr>
                  <p:spPr>
                    <a:xfrm>
                      <a:off x="6080760" y="-2204517"/>
                      <a:ext cx="2743200" cy="274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1" name="Rectangle 10">
                    <a:extLst>
                      <a:ext uri="{FF2B5EF4-FFF2-40B4-BE49-F238E27FC236}">
                        <a16:creationId xmlns:a16="http://schemas.microsoft.com/office/drawing/2014/main" id="{0A68434B-C119-C12D-B98B-CFEB69EC789A}"/>
                      </a:ext>
                    </a:extLst>
                  </p:cNvPr>
                  <p:cNvSpPr/>
                  <p:nvPr/>
                </p:nvSpPr>
                <p:spPr>
                  <a:xfrm>
                    <a:off x="8820150" y="-2216820"/>
                    <a:ext cx="4572000" cy="457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9" name="Rectangle 8">
                  <a:extLst>
                    <a:ext uri="{FF2B5EF4-FFF2-40B4-BE49-F238E27FC236}">
                      <a16:creationId xmlns:a16="http://schemas.microsoft.com/office/drawing/2014/main" id="{45750826-16DB-0205-8698-8CCBE6538703}"/>
                    </a:ext>
                  </a:extLst>
                </p:cNvPr>
                <p:cNvSpPr/>
                <p:nvPr/>
              </p:nvSpPr>
              <p:spPr>
                <a:xfrm>
                  <a:off x="6076950" y="2367483"/>
                  <a:ext cx="7315200" cy="7315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7" name="Rectangle 6">
                <a:extLst>
                  <a:ext uri="{FF2B5EF4-FFF2-40B4-BE49-F238E27FC236}">
                    <a16:creationId xmlns:a16="http://schemas.microsoft.com/office/drawing/2014/main" id="{76052EA4-0254-B9D5-6221-57F881FD5ADF}"/>
                  </a:ext>
                </a:extLst>
              </p:cNvPr>
              <p:cNvSpPr/>
              <p:nvPr/>
            </p:nvSpPr>
            <p:spPr>
              <a:xfrm>
                <a:off x="-5810250" y="-2216820"/>
                <a:ext cx="11887200" cy="1188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5" name="Rectangle 4">
              <a:extLst>
                <a:ext uri="{FF2B5EF4-FFF2-40B4-BE49-F238E27FC236}">
                  <a16:creationId xmlns:a16="http://schemas.microsoft.com/office/drawing/2014/main" id="{693CC188-882D-3A14-B67B-2903510D94CE}"/>
                </a:ext>
              </a:extLst>
            </p:cNvPr>
            <p:cNvSpPr/>
            <p:nvPr/>
          </p:nvSpPr>
          <p:spPr>
            <a:xfrm>
              <a:off x="-5810250" y="-21419220"/>
              <a:ext cx="19202400" cy="19202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9" name="Footer Placeholder 18">
            <a:extLst>
              <a:ext uri="{FF2B5EF4-FFF2-40B4-BE49-F238E27FC236}">
                <a16:creationId xmlns:a16="http://schemas.microsoft.com/office/drawing/2014/main" id="{BAE5E132-C46A-16CE-7A40-12189DE7F2A1}"/>
              </a:ext>
            </a:extLst>
          </p:cNvPr>
          <p:cNvSpPr>
            <a:spLocks noGrp="1"/>
          </p:cNvSpPr>
          <p:nvPr>
            <p:ph type="ftr" sz="quarter" idx="11"/>
          </p:nvPr>
        </p:nvSpPr>
        <p:spPr/>
        <p:txBody>
          <a:bodyPr/>
          <a:lstStyle/>
          <a:p>
            <a:endParaRPr lang="en-US"/>
          </a:p>
        </p:txBody>
      </p:sp>
      <p:sp>
        <p:nvSpPr>
          <p:cNvPr id="20" name="Slide Number Placeholder 19">
            <a:extLst>
              <a:ext uri="{FF2B5EF4-FFF2-40B4-BE49-F238E27FC236}">
                <a16:creationId xmlns:a16="http://schemas.microsoft.com/office/drawing/2014/main" id="{F8077144-0974-6FAC-9731-7071447A2A3F}"/>
              </a:ext>
            </a:extLst>
          </p:cNvPr>
          <p:cNvSpPr>
            <a:spLocks noGrp="1"/>
          </p:cNvSpPr>
          <p:nvPr>
            <p:ph type="sldNum" sz="quarter" idx="12"/>
          </p:nvPr>
        </p:nvSpPr>
        <p:spPr/>
        <p:txBody>
          <a:bodyPr/>
          <a:lstStyle/>
          <a:p>
            <a:fld id="{A5AEF524-62EC-C340-82A1-9F47B6C43E55}" type="slidenum">
              <a:rPr lang="en-US" smtClean="0"/>
              <a:t>32</a:t>
            </a:fld>
            <a:endParaRPr lang="en-US"/>
          </a:p>
        </p:txBody>
      </p:sp>
    </p:spTree>
    <p:extLst>
      <p:ext uri="{BB962C8B-B14F-4D97-AF65-F5344CB8AC3E}">
        <p14:creationId xmlns:p14="http://schemas.microsoft.com/office/powerpoint/2010/main" val="12648713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2DC3FF8-6865-068B-39A7-444DB7E51C8E}"/>
              </a:ext>
            </a:extLst>
          </p:cNvPr>
          <p:cNvGrpSpPr>
            <a:grpSpLocks noChangeAspect="1"/>
          </p:cNvGrpSpPr>
          <p:nvPr/>
        </p:nvGrpSpPr>
        <p:grpSpPr>
          <a:xfrm>
            <a:off x="152400" y="685800"/>
            <a:ext cx="11887200" cy="5486400"/>
            <a:chOff x="114300" y="114300"/>
            <a:chExt cx="11887200" cy="5486400"/>
          </a:xfrm>
        </p:grpSpPr>
        <p:grpSp>
          <p:nvGrpSpPr>
            <p:cNvPr id="4" name="Group 3">
              <a:extLst>
                <a:ext uri="{FF2B5EF4-FFF2-40B4-BE49-F238E27FC236}">
                  <a16:creationId xmlns:a16="http://schemas.microsoft.com/office/drawing/2014/main" id="{8893F45E-E622-CA1C-D840-62043D648961}"/>
                </a:ext>
              </a:extLst>
            </p:cNvPr>
            <p:cNvGrpSpPr/>
            <p:nvPr/>
          </p:nvGrpSpPr>
          <p:grpSpPr>
            <a:xfrm>
              <a:off x="114300" y="114300"/>
              <a:ext cx="11887200" cy="914400"/>
              <a:chOff x="114300" y="114300"/>
              <a:chExt cx="11887200" cy="914400"/>
            </a:xfrm>
          </p:grpSpPr>
          <p:sp>
            <p:nvSpPr>
              <p:cNvPr id="75" name="Rectangle 74">
                <a:extLst>
                  <a:ext uri="{FF2B5EF4-FFF2-40B4-BE49-F238E27FC236}">
                    <a16:creationId xmlns:a16="http://schemas.microsoft.com/office/drawing/2014/main" id="{1C8D75A0-075F-F032-3884-05951CFB27C1}"/>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DD38F4E0-3312-B956-6DDE-55DC43A237C2}"/>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id="{65106E03-0149-D112-45D5-616F27E7FBE7}"/>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D35C78BD-085D-C571-2218-E183ED7D8063}"/>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F7671D59-7F04-E852-DDC3-F7C8EAC64AE6}"/>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C18E02FF-3F14-4D6A-BF7A-2B15BD3FFA38}"/>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id="{85820C76-5D4A-AB76-B25E-494B78029815}"/>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4A7E0807-7CCA-1876-8896-A971149A529A}"/>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id="{7AD9141E-E197-0D7B-CCA2-15D0F36107C1}"/>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id="{584D6D87-9A7A-5364-0DAA-C8D827F2B0B4}"/>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id="{01216664-A1BE-8B17-5128-16E8D0E4AD8F}"/>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id="{440061FA-6FD2-C440-1B04-D5F0F44E9F5B}"/>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id="{FC64D4D7-D5E2-602F-BD0D-8BDB0DF94E37}"/>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a:extLst>
                <a:ext uri="{FF2B5EF4-FFF2-40B4-BE49-F238E27FC236}">
                  <a16:creationId xmlns:a16="http://schemas.microsoft.com/office/drawing/2014/main" id="{A8E34428-5545-468F-5296-F2216A393A26}"/>
                </a:ext>
              </a:extLst>
            </p:cNvPr>
            <p:cNvGrpSpPr/>
            <p:nvPr/>
          </p:nvGrpSpPr>
          <p:grpSpPr>
            <a:xfrm>
              <a:off x="114300" y="1028700"/>
              <a:ext cx="11887200" cy="914400"/>
              <a:chOff x="114300" y="114300"/>
              <a:chExt cx="11887200" cy="914400"/>
            </a:xfrm>
          </p:grpSpPr>
          <p:sp>
            <p:nvSpPr>
              <p:cNvPr id="62" name="Rectangle 61">
                <a:extLst>
                  <a:ext uri="{FF2B5EF4-FFF2-40B4-BE49-F238E27FC236}">
                    <a16:creationId xmlns:a16="http://schemas.microsoft.com/office/drawing/2014/main" id="{1C893FB9-47EA-1B88-8320-61E704120886}"/>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a:extLst>
                  <a:ext uri="{FF2B5EF4-FFF2-40B4-BE49-F238E27FC236}">
                    <a16:creationId xmlns:a16="http://schemas.microsoft.com/office/drawing/2014/main" id="{826641EC-60C1-D47A-0D6F-EC7002B1B041}"/>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a:extLst>
                  <a:ext uri="{FF2B5EF4-FFF2-40B4-BE49-F238E27FC236}">
                    <a16:creationId xmlns:a16="http://schemas.microsoft.com/office/drawing/2014/main" id="{9753E3E5-0DE3-D61C-BC62-8636B05DE475}"/>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4B28C078-557B-AF25-47B3-DC7D8852AE2A}"/>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54630F20-971E-A96F-7F71-47DE509A9B2B}"/>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8BC56F47-E806-5DB8-81D9-4FED515EBCC3}"/>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1BC39C11-D52B-164D-0334-6417F3116732}"/>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1A230B27-5BAD-1B8C-A8E0-B8617F27E10E}"/>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047B924A-8392-D5A2-98A7-DB06B8B2C37C}"/>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id="{5F6EFD72-5A3F-F43F-6AFB-392D68BDB216}"/>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1441D90D-4407-CA25-8D3C-751F2007F5D3}"/>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A9118D2C-8313-3A43-955C-CEF9477D0327}"/>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08FEA0CC-AEDB-E52E-99FC-C3ACB25E9E24}"/>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 name="Group 5">
              <a:extLst>
                <a:ext uri="{FF2B5EF4-FFF2-40B4-BE49-F238E27FC236}">
                  <a16:creationId xmlns:a16="http://schemas.microsoft.com/office/drawing/2014/main" id="{9B31151F-A748-8D93-2A06-839330ACCE25}"/>
                </a:ext>
              </a:extLst>
            </p:cNvPr>
            <p:cNvGrpSpPr/>
            <p:nvPr/>
          </p:nvGrpSpPr>
          <p:grpSpPr>
            <a:xfrm>
              <a:off x="114300" y="1943100"/>
              <a:ext cx="11887200" cy="914400"/>
              <a:chOff x="114300" y="114300"/>
              <a:chExt cx="11887200" cy="914400"/>
            </a:xfrm>
          </p:grpSpPr>
          <p:sp>
            <p:nvSpPr>
              <p:cNvPr id="49" name="Rectangle 48">
                <a:extLst>
                  <a:ext uri="{FF2B5EF4-FFF2-40B4-BE49-F238E27FC236}">
                    <a16:creationId xmlns:a16="http://schemas.microsoft.com/office/drawing/2014/main" id="{9504F5AE-74BA-3668-8262-27E9C5464664}"/>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7D7D71AF-D068-F9C2-B7C7-C5FBE6B5DF51}"/>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A96A605D-3922-2333-A773-701600882616}"/>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7292397A-7FAC-F2D5-C55B-18939D63F540}"/>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98967F80-018E-6299-C693-546BC11A86D9}"/>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94C83365-6C56-8402-1E09-EEDAE921A56D}"/>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EDE83FF2-E9D7-423E-C3D3-C5134D731143}"/>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161963EF-5305-61C1-831E-4C735A7E363F}"/>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4CA9BDF5-07FD-F2D3-3DB3-89DF1C614A48}"/>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6B1A1BE6-7D7A-682B-DC23-9E599D0EFA7D}"/>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FAA10500-60B0-8A83-0484-218180D36D2D}"/>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87A7196C-3095-F893-A5D9-8395316204FC}"/>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30354CC9-8EF2-CFB4-854D-0472B89876EA}"/>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 name="Group 6">
              <a:extLst>
                <a:ext uri="{FF2B5EF4-FFF2-40B4-BE49-F238E27FC236}">
                  <a16:creationId xmlns:a16="http://schemas.microsoft.com/office/drawing/2014/main" id="{36AD5FCE-C31C-2F06-0A78-FA41560BCF2E}"/>
                </a:ext>
              </a:extLst>
            </p:cNvPr>
            <p:cNvGrpSpPr/>
            <p:nvPr/>
          </p:nvGrpSpPr>
          <p:grpSpPr>
            <a:xfrm>
              <a:off x="114300" y="2857500"/>
              <a:ext cx="11887200" cy="914400"/>
              <a:chOff x="114300" y="114300"/>
              <a:chExt cx="11887200" cy="914400"/>
            </a:xfrm>
          </p:grpSpPr>
          <p:sp>
            <p:nvSpPr>
              <p:cNvPr id="36" name="Rectangle 35">
                <a:extLst>
                  <a:ext uri="{FF2B5EF4-FFF2-40B4-BE49-F238E27FC236}">
                    <a16:creationId xmlns:a16="http://schemas.microsoft.com/office/drawing/2014/main" id="{5E8871FF-90C7-BEA1-EDEB-1D1921123E5D}"/>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7776885D-3F8D-3399-CEBF-DA90EA93AD7B}"/>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4413B74C-E27C-1A6C-1317-6E486F4D310D}"/>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D1D3652B-6FF9-31AD-098D-FEB35B2E4CBA}"/>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51037454-6790-4767-CB05-2E9F7B019548}"/>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5438458-69CF-3BAB-9671-98EC0B4BBE1A}"/>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2B66C9A1-1A23-FBE9-6828-459A52F12CC0}"/>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7CBBC3DE-B341-AA59-49B3-E28C77C10EB6}"/>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4BDE68A7-B3CD-0974-65A9-502A6993960A}"/>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26A24990-5B26-40EE-5BE2-70C1CE5E1F89}"/>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11A7573E-877F-1E3E-AA75-3F98F7E95019}"/>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84A76F8D-D9BB-9DA9-C585-82DEDC861080}"/>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D884621F-9C6B-8FA6-2D9B-76B750903AF4}"/>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 name="Group 7">
              <a:extLst>
                <a:ext uri="{FF2B5EF4-FFF2-40B4-BE49-F238E27FC236}">
                  <a16:creationId xmlns:a16="http://schemas.microsoft.com/office/drawing/2014/main" id="{168DC39C-CEDF-AD39-5221-EB236215B017}"/>
                </a:ext>
              </a:extLst>
            </p:cNvPr>
            <p:cNvGrpSpPr/>
            <p:nvPr/>
          </p:nvGrpSpPr>
          <p:grpSpPr>
            <a:xfrm>
              <a:off x="114300" y="3771900"/>
              <a:ext cx="11887200" cy="914400"/>
              <a:chOff x="114300" y="114300"/>
              <a:chExt cx="11887200" cy="914400"/>
            </a:xfrm>
          </p:grpSpPr>
          <p:sp>
            <p:nvSpPr>
              <p:cNvPr id="23" name="Rectangle 22">
                <a:extLst>
                  <a:ext uri="{FF2B5EF4-FFF2-40B4-BE49-F238E27FC236}">
                    <a16:creationId xmlns:a16="http://schemas.microsoft.com/office/drawing/2014/main" id="{46E67037-7953-D503-A325-B1EBF7303D53}"/>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C9DFBA73-8248-0990-5F1B-BA627D9269FE}"/>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B5E121A8-6EEE-6381-B649-FF5ADFFE54A6}"/>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83644161-DF1E-A6DA-E573-63E965F4495E}"/>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5D8DB018-831A-584C-3C80-808C9E1A1A3E}"/>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7729FA40-F85B-2EA6-55AE-D244135983A8}"/>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63AF0C92-2707-B3E0-0410-E9A7CE546BD0}"/>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30DF7FA8-5162-09A1-8A1F-4305DFB812B6}"/>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DBCF1B8D-3457-F9A1-90FA-FB431CD3DB07}"/>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8DF6BBD0-5777-CB71-7F91-97EEA1BE3191}"/>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AE249AA9-AB24-6C33-BC8B-558A36E64662}"/>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0F783F5F-1756-DC7A-8F90-EFA60C905391}"/>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4500EA37-5735-D44C-2FDC-FCC7B8311A4C}"/>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 name="Group 8">
              <a:extLst>
                <a:ext uri="{FF2B5EF4-FFF2-40B4-BE49-F238E27FC236}">
                  <a16:creationId xmlns:a16="http://schemas.microsoft.com/office/drawing/2014/main" id="{F87DB7A2-B2C1-5C3C-8B48-AC20B1FEDF3B}"/>
                </a:ext>
              </a:extLst>
            </p:cNvPr>
            <p:cNvGrpSpPr/>
            <p:nvPr/>
          </p:nvGrpSpPr>
          <p:grpSpPr>
            <a:xfrm>
              <a:off x="114300" y="4686300"/>
              <a:ext cx="11887200" cy="914400"/>
              <a:chOff x="114300" y="114300"/>
              <a:chExt cx="11887200" cy="914400"/>
            </a:xfrm>
          </p:grpSpPr>
          <p:sp>
            <p:nvSpPr>
              <p:cNvPr id="10" name="Rectangle 9">
                <a:extLst>
                  <a:ext uri="{FF2B5EF4-FFF2-40B4-BE49-F238E27FC236}">
                    <a16:creationId xmlns:a16="http://schemas.microsoft.com/office/drawing/2014/main" id="{5B948BCF-5AEA-B774-2DC8-2AB7AD072971}"/>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294C55B-FBFF-7F56-16DD-2B3D7CB43845}"/>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E1BA3B52-A0F3-807A-0371-D3EE3424AC60}"/>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BA3D8D11-AE7C-5F22-ABC5-110E3AA5D8EF}"/>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D031C45E-D481-54F8-6190-1363A833A831}"/>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ED78572A-5205-ACB1-D412-2CB4E2ADD821}"/>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59BE521F-2B26-552C-1FD9-482D869F77DF}"/>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8E107527-85A3-184D-978E-7647CE71806A}"/>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A63C88B0-1E1E-2BC0-2879-9D6F6C1BE4C4}"/>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02EFFA9B-6225-EF62-BC8A-4E34F0DCCE17}"/>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ECC53F46-D7DB-B997-7D23-EC0F959518AD}"/>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C8D8485D-AC62-8DFA-0E1E-BC9E6E4B1E5E}"/>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10EE2FBC-A9B8-3E4B-8ECF-A56C5ABEF59B}"/>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89" name="Footer Placeholder 88">
            <a:extLst>
              <a:ext uri="{FF2B5EF4-FFF2-40B4-BE49-F238E27FC236}">
                <a16:creationId xmlns:a16="http://schemas.microsoft.com/office/drawing/2014/main" id="{67309F8E-C18A-CE4A-9A0C-15C1A56F5348}"/>
              </a:ext>
            </a:extLst>
          </p:cNvPr>
          <p:cNvSpPr>
            <a:spLocks noGrp="1"/>
          </p:cNvSpPr>
          <p:nvPr>
            <p:ph type="ftr" sz="quarter" idx="11"/>
          </p:nvPr>
        </p:nvSpPr>
        <p:spPr/>
        <p:txBody>
          <a:bodyPr/>
          <a:lstStyle/>
          <a:p>
            <a:endParaRPr lang="en-US"/>
          </a:p>
        </p:txBody>
      </p:sp>
      <p:sp>
        <p:nvSpPr>
          <p:cNvPr id="90" name="Slide Number Placeholder 89">
            <a:extLst>
              <a:ext uri="{FF2B5EF4-FFF2-40B4-BE49-F238E27FC236}">
                <a16:creationId xmlns:a16="http://schemas.microsoft.com/office/drawing/2014/main" id="{DB432D6D-77B9-5E2B-3D96-82397CC7F8BE}"/>
              </a:ext>
            </a:extLst>
          </p:cNvPr>
          <p:cNvSpPr>
            <a:spLocks noGrp="1"/>
          </p:cNvSpPr>
          <p:nvPr>
            <p:ph type="sldNum" sz="quarter" idx="12"/>
          </p:nvPr>
        </p:nvSpPr>
        <p:spPr/>
        <p:txBody>
          <a:bodyPr/>
          <a:lstStyle/>
          <a:p>
            <a:fld id="{A5AEF524-62EC-C340-82A1-9F47B6C43E55}" type="slidenum">
              <a:rPr lang="en-US" smtClean="0"/>
              <a:t>33</a:t>
            </a:fld>
            <a:endParaRPr lang="en-US"/>
          </a:p>
        </p:txBody>
      </p:sp>
    </p:spTree>
    <p:extLst>
      <p:ext uri="{BB962C8B-B14F-4D97-AF65-F5344CB8AC3E}">
        <p14:creationId xmlns:p14="http://schemas.microsoft.com/office/powerpoint/2010/main" val="16122671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0A4948C-9399-2E4B-0D76-7FA5B624DB72}"/>
              </a:ext>
            </a:extLst>
          </p:cNvPr>
          <p:cNvGrpSpPr>
            <a:grpSpLocks noChangeAspect="1"/>
          </p:cNvGrpSpPr>
          <p:nvPr/>
        </p:nvGrpSpPr>
        <p:grpSpPr>
          <a:xfrm>
            <a:off x="-503697" y="-261092"/>
            <a:ext cx="13199392" cy="7380185"/>
            <a:chOff x="-503697" y="-793932"/>
            <a:chExt cx="13199392" cy="7380185"/>
          </a:xfrm>
        </p:grpSpPr>
        <p:sp>
          <p:nvSpPr>
            <p:cNvPr id="4" name="Rectangle 3">
              <a:extLst>
                <a:ext uri="{FF2B5EF4-FFF2-40B4-BE49-F238E27FC236}">
                  <a16:creationId xmlns:a16="http://schemas.microsoft.com/office/drawing/2014/main" id="{F3226BF1-0173-4899-FD71-911EB53CA56B}"/>
                </a:ext>
              </a:extLst>
            </p:cNvPr>
            <p:cNvSpPr/>
            <p:nvPr/>
          </p:nvSpPr>
          <p:spPr>
            <a:xfrm rot="2700000">
              <a:off x="10488137"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a:extLst>
                <a:ext uri="{FF2B5EF4-FFF2-40B4-BE49-F238E27FC236}">
                  <a16:creationId xmlns:a16="http://schemas.microsoft.com/office/drawing/2014/main" id="{83AA8287-72E8-D044-6383-5D80CD4503CD}"/>
                </a:ext>
              </a:extLst>
            </p:cNvPr>
            <p:cNvSpPr/>
            <p:nvPr/>
          </p:nvSpPr>
          <p:spPr>
            <a:xfrm rot="2700000">
              <a:off x="11134716"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BFB66907-25C3-5104-3CEA-EBB61B32D57B}"/>
                </a:ext>
              </a:extLst>
            </p:cNvPr>
            <p:cNvSpPr/>
            <p:nvPr/>
          </p:nvSpPr>
          <p:spPr>
            <a:xfrm rot="2700000">
              <a:off x="11781294"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6DC94876-A84E-0E8D-71EC-BE1CF9905C05}"/>
                </a:ext>
              </a:extLst>
            </p:cNvPr>
            <p:cNvSpPr/>
            <p:nvPr/>
          </p:nvSpPr>
          <p:spPr>
            <a:xfrm rot="2700000">
              <a:off x="9194980"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494BC2B3-D2B2-72EA-0B5E-787F3551B568}"/>
                </a:ext>
              </a:extLst>
            </p:cNvPr>
            <p:cNvSpPr/>
            <p:nvPr/>
          </p:nvSpPr>
          <p:spPr>
            <a:xfrm rot="2700000">
              <a:off x="984155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68258AAC-70B0-43CC-A3F9-A7A9488BFCFD}"/>
                </a:ext>
              </a:extLst>
            </p:cNvPr>
            <p:cNvSpPr/>
            <p:nvPr/>
          </p:nvSpPr>
          <p:spPr>
            <a:xfrm rot="2700000">
              <a:off x="10488137"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ACBB7428-C7D6-A29B-55DE-41A9BBB58490}"/>
                </a:ext>
              </a:extLst>
            </p:cNvPr>
            <p:cNvSpPr/>
            <p:nvPr/>
          </p:nvSpPr>
          <p:spPr>
            <a:xfrm rot="2700000">
              <a:off x="1113471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B42098F-84CE-08BA-1BB2-DACBC8E18E5A}"/>
                </a:ext>
              </a:extLst>
            </p:cNvPr>
            <p:cNvSpPr/>
            <p:nvPr/>
          </p:nvSpPr>
          <p:spPr>
            <a:xfrm rot="2700000">
              <a:off x="11781294"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250EEB36-137B-6C1C-7D91-9F8730888F7D}"/>
                </a:ext>
              </a:extLst>
            </p:cNvPr>
            <p:cNvSpPr/>
            <p:nvPr/>
          </p:nvSpPr>
          <p:spPr>
            <a:xfrm rot="2700000">
              <a:off x="7901824"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86600A30-C649-331A-AE6F-002A1B0CCECE}"/>
                </a:ext>
              </a:extLst>
            </p:cNvPr>
            <p:cNvSpPr/>
            <p:nvPr/>
          </p:nvSpPr>
          <p:spPr>
            <a:xfrm rot="2700000">
              <a:off x="8548402"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2F600EA9-0DBC-9778-E683-52769880DCAD}"/>
                </a:ext>
              </a:extLst>
            </p:cNvPr>
            <p:cNvSpPr/>
            <p:nvPr/>
          </p:nvSpPr>
          <p:spPr>
            <a:xfrm rot="2700000">
              <a:off x="9194980"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76C9802C-088C-2FA7-955A-79714B1DE2F6}"/>
                </a:ext>
              </a:extLst>
            </p:cNvPr>
            <p:cNvSpPr/>
            <p:nvPr/>
          </p:nvSpPr>
          <p:spPr>
            <a:xfrm rot="2700000">
              <a:off x="9841559"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3EA96890-26F9-7869-423C-7FDE143C7A09}"/>
                </a:ext>
              </a:extLst>
            </p:cNvPr>
            <p:cNvSpPr/>
            <p:nvPr/>
          </p:nvSpPr>
          <p:spPr>
            <a:xfrm rot="2700000">
              <a:off x="10488137"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4B112BBD-0CF2-3759-DBF3-F77A813E780A}"/>
                </a:ext>
              </a:extLst>
            </p:cNvPr>
            <p:cNvSpPr/>
            <p:nvPr/>
          </p:nvSpPr>
          <p:spPr>
            <a:xfrm rot="2700000">
              <a:off x="11134716"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7C29C4A4-2DA3-F8C3-B17F-192690D616F7}"/>
                </a:ext>
              </a:extLst>
            </p:cNvPr>
            <p:cNvSpPr/>
            <p:nvPr/>
          </p:nvSpPr>
          <p:spPr>
            <a:xfrm rot="2700000">
              <a:off x="11781294"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F860545E-6978-8481-5DCA-D879F28BE88C}"/>
                </a:ext>
              </a:extLst>
            </p:cNvPr>
            <p:cNvSpPr/>
            <p:nvPr/>
          </p:nvSpPr>
          <p:spPr>
            <a:xfrm rot="2700000">
              <a:off x="6608667"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BEF1DD1E-D167-D3BD-2EAA-09AA4FFA484C}"/>
                </a:ext>
              </a:extLst>
            </p:cNvPr>
            <p:cNvSpPr/>
            <p:nvPr/>
          </p:nvSpPr>
          <p:spPr>
            <a:xfrm rot="2700000">
              <a:off x="7255246"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71FCFEAE-7B49-F4C1-15AC-C1FE91D5F76D}"/>
                </a:ext>
              </a:extLst>
            </p:cNvPr>
            <p:cNvSpPr/>
            <p:nvPr/>
          </p:nvSpPr>
          <p:spPr>
            <a:xfrm rot="2700000">
              <a:off x="7901824"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B301F451-522B-E41E-A547-C21DAB0EA1D1}"/>
                </a:ext>
              </a:extLst>
            </p:cNvPr>
            <p:cNvSpPr/>
            <p:nvPr/>
          </p:nvSpPr>
          <p:spPr>
            <a:xfrm rot="2700000">
              <a:off x="8548402" y="114580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43B164CF-2260-8312-F642-B26A97EF45C0}"/>
                </a:ext>
              </a:extLst>
            </p:cNvPr>
            <p:cNvSpPr/>
            <p:nvPr/>
          </p:nvSpPr>
          <p:spPr>
            <a:xfrm rot="2700000">
              <a:off x="9194981"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F26F715A-56F9-7D2B-07F1-D56B4053F4C1}"/>
                </a:ext>
              </a:extLst>
            </p:cNvPr>
            <p:cNvSpPr/>
            <p:nvPr/>
          </p:nvSpPr>
          <p:spPr>
            <a:xfrm rot="2700000">
              <a:off x="9841559" y="243896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46E65D6F-643D-CD3A-6D17-2E7C6F6B5FB3}"/>
                </a:ext>
              </a:extLst>
            </p:cNvPr>
            <p:cNvSpPr/>
            <p:nvPr/>
          </p:nvSpPr>
          <p:spPr>
            <a:xfrm rot="2700000">
              <a:off x="10488138"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7A46332B-1173-D88E-0644-26CC9F246D11}"/>
                </a:ext>
              </a:extLst>
            </p:cNvPr>
            <p:cNvSpPr/>
            <p:nvPr/>
          </p:nvSpPr>
          <p:spPr>
            <a:xfrm rot="2700000">
              <a:off x="11134716"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2236E51C-814B-0BED-21C1-A12EA22BE3FE}"/>
                </a:ext>
              </a:extLst>
            </p:cNvPr>
            <p:cNvSpPr/>
            <p:nvPr/>
          </p:nvSpPr>
          <p:spPr>
            <a:xfrm rot="2700000">
              <a:off x="11781295"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91AFC2F2-1C15-EC7C-D214-AD29400DCE8F}"/>
                </a:ext>
              </a:extLst>
            </p:cNvPr>
            <p:cNvSpPr/>
            <p:nvPr/>
          </p:nvSpPr>
          <p:spPr>
            <a:xfrm rot="2700000">
              <a:off x="5315510"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23BC8C35-E620-245C-20CD-8E462B2D43A6}"/>
                </a:ext>
              </a:extLst>
            </p:cNvPr>
            <p:cNvSpPr/>
            <p:nvPr/>
          </p:nvSpPr>
          <p:spPr>
            <a:xfrm rot="2700000">
              <a:off x="596208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5F78B9FF-6E3B-FC5B-E966-DD5040A72816}"/>
                </a:ext>
              </a:extLst>
            </p:cNvPr>
            <p:cNvSpPr/>
            <p:nvPr/>
          </p:nvSpPr>
          <p:spPr>
            <a:xfrm rot="2700000">
              <a:off x="6608667"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3C697949-8266-0B45-D21C-463414DFA3DA}"/>
                </a:ext>
              </a:extLst>
            </p:cNvPr>
            <p:cNvSpPr/>
            <p:nvPr/>
          </p:nvSpPr>
          <p:spPr>
            <a:xfrm rot="2700000">
              <a:off x="725524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2305EB4C-826F-B790-B107-5DB8375CB3A0}"/>
                </a:ext>
              </a:extLst>
            </p:cNvPr>
            <p:cNvSpPr/>
            <p:nvPr/>
          </p:nvSpPr>
          <p:spPr>
            <a:xfrm rot="2700000">
              <a:off x="7901823"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19CF31DA-425B-43BC-2A69-E153C8CEE1D7}"/>
                </a:ext>
              </a:extLst>
            </p:cNvPr>
            <p:cNvSpPr/>
            <p:nvPr/>
          </p:nvSpPr>
          <p:spPr>
            <a:xfrm rot="2700000">
              <a:off x="8548402"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6664C707-BB5F-35CE-130C-18B95D126DFE}"/>
                </a:ext>
              </a:extLst>
            </p:cNvPr>
            <p:cNvSpPr/>
            <p:nvPr/>
          </p:nvSpPr>
          <p:spPr>
            <a:xfrm rot="2700000">
              <a:off x="9194980"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5CCE4C1A-48E9-E53D-6766-575338EC7FB0}"/>
                </a:ext>
              </a:extLst>
            </p:cNvPr>
            <p:cNvSpPr/>
            <p:nvPr/>
          </p:nvSpPr>
          <p:spPr>
            <a:xfrm rot="2700000">
              <a:off x="9841559"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a:extLst>
                <a:ext uri="{FF2B5EF4-FFF2-40B4-BE49-F238E27FC236}">
                  <a16:creationId xmlns:a16="http://schemas.microsoft.com/office/drawing/2014/main" id="{2DA7F035-8B33-4A60-5543-3D5C79CE8743}"/>
                </a:ext>
              </a:extLst>
            </p:cNvPr>
            <p:cNvSpPr/>
            <p:nvPr/>
          </p:nvSpPr>
          <p:spPr>
            <a:xfrm rot="2700000">
              <a:off x="10488137"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5C8C77B0-50DE-212C-1D05-56392E148B71}"/>
                </a:ext>
              </a:extLst>
            </p:cNvPr>
            <p:cNvSpPr/>
            <p:nvPr/>
          </p:nvSpPr>
          <p:spPr>
            <a:xfrm rot="2700000">
              <a:off x="11134716"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3A50996B-2CC7-A9C4-AA7E-49274C77E523}"/>
                </a:ext>
              </a:extLst>
            </p:cNvPr>
            <p:cNvSpPr/>
            <p:nvPr/>
          </p:nvSpPr>
          <p:spPr>
            <a:xfrm rot="2700000">
              <a:off x="4022353"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80225C04-CA55-21FC-C1C2-0BD3270A05CC}"/>
                </a:ext>
              </a:extLst>
            </p:cNvPr>
            <p:cNvSpPr/>
            <p:nvPr/>
          </p:nvSpPr>
          <p:spPr>
            <a:xfrm rot="2700000">
              <a:off x="4668932"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EB3587BA-1C7F-E12C-B1C2-AD846F7F7637}"/>
                </a:ext>
              </a:extLst>
            </p:cNvPr>
            <p:cNvSpPr/>
            <p:nvPr/>
          </p:nvSpPr>
          <p:spPr>
            <a:xfrm rot="2700000">
              <a:off x="5315510"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335CEB4-4AD1-6579-2991-F2B4EE8CDCC6}"/>
                </a:ext>
              </a:extLst>
            </p:cNvPr>
            <p:cNvSpPr/>
            <p:nvPr/>
          </p:nvSpPr>
          <p:spPr>
            <a:xfrm rot="2700000">
              <a:off x="5962089"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0FDE6FE3-BFD7-AABC-EC09-1CFA9D2DA1C7}"/>
                </a:ext>
              </a:extLst>
            </p:cNvPr>
            <p:cNvSpPr/>
            <p:nvPr/>
          </p:nvSpPr>
          <p:spPr>
            <a:xfrm rot="2700000">
              <a:off x="6608667"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3586E19E-4D7A-3FE6-9CDB-7EDD26C5ABC4}"/>
                </a:ext>
              </a:extLst>
            </p:cNvPr>
            <p:cNvSpPr/>
            <p:nvPr/>
          </p:nvSpPr>
          <p:spPr>
            <a:xfrm rot="2700000">
              <a:off x="7255245" y="243896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C58A8572-6245-53AD-DB4C-3B0B942A6B8C}"/>
                </a:ext>
              </a:extLst>
            </p:cNvPr>
            <p:cNvSpPr/>
            <p:nvPr/>
          </p:nvSpPr>
          <p:spPr>
            <a:xfrm rot="2700000">
              <a:off x="7901824"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D59CF7BA-81FB-BD1E-4A56-D6E3B2E24113}"/>
                </a:ext>
              </a:extLst>
            </p:cNvPr>
            <p:cNvSpPr/>
            <p:nvPr/>
          </p:nvSpPr>
          <p:spPr>
            <a:xfrm rot="2700000">
              <a:off x="8548402"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316EB0B8-6093-D0A7-A9CA-B2078A822CCF}"/>
                </a:ext>
              </a:extLst>
            </p:cNvPr>
            <p:cNvSpPr/>
            <p:nvPr/>
          </p:nvSpPr>
          <p:spPr>
            <a:xfrm rot="2700000">
              <a:off x="9194981"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ECA8F99D-694A-B4F2-2757-C2AD9C80C78F}"/>
                </a:ext>
              </a:extLst>
            </p:cNvPr>
            <p:cNvSpPr/>
            <p:nvPr/>
          </p:nvSpPr>
          <p:spPr>
            <a:xfrm rot="2700000">
              <a:off x="9841559"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C88436C1-106D-A991-590C-2C6BC1C9CE0B}"/>
                </a:ext>
              </a:extLst>
            </p:cNvPr>
            <p:cNvSpPr/>
            <p:nvPr/>
          </p:nvSpPr>
          <p:spPr>
            <a:xfrm rot="2700000">
              <a:off x="10488138"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a:extLst>
                <a:ext uri="{FF2B5EF4-FFF2-40B4-BE49-F238E27FC236}">
                  <a16:creationId xmlns:a16="http://schemas.microsoft.com/office/drawing/2014/main" id="{65374808-5F1B-C9F3-19E9-3594EF3CFEB8}"/>
                </a:ext>
              </a:extLst>
            </p:cNvPr>
            <p:cNvSpPr/>
            <p:nvPr/>
          </p:nvSpPr>
          <p:spPr>
            <a:xfrm rot="2700000">
              <a:off x="2729196"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9276A60D-02E9-11CB-CB0C-32B57BFD48C6}"/>
                </a:ext>
              </a:extLst>
            </p:cNvPr>
            <p:cNvSpPr/>
            <p:nvPr/>
          </p:nvSpPr>
          <p:spPr>
            <a:xfrm rot="2700000">
              <a:off x="3375774"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01A7B83A-00E3-ABE9-2CBE-A95DB68819BE}"/>
                </a:ext>
              </a:extLst>
            </p:cNvPr>
            <p:cNvSpPr/>
            <p:nvPr/>
          </p:nvSpPr>
          <p:spPr>
            <a:xfrm rot="2700000">
              <a:off x="4022353"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2A93D03C-1A3D-3A66-D5C5-357763A7089D}"/>
                </a:ext>
              </a:extLst>
            </p:cNvPr>
            <p:cNvSpPr/>
            <p:nvPr/>
          </p:nvSpPr>
          <p:spPr>
            <a:xfrm rot="2700000">
              <a:off x="4668931"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8793BB34-454C-9038-164B-43E82949EE4A}"/>
                </a:ext>
              </a:extLst>
            </p:cNvPr>
            <p:cNvSpPr/>
            <p:nvPr/>
          </p:nvSpPr>
          <p:spPr>
            <a:xfrm rot="2700000">
              <a:off x="5315510"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09D29ADA-26DC-731B-48F0-D9852674878B}"/>
                </a:ext>
              </a:extLst>
            </p:cNvPr>
            <p:cNvSpPr/>
            <p:nvPr/>
          </p:nvSpPr>
          <p:spPr>
            <a:xfrm rot="2700000">
              <a:off x="5962088"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79D585A4-DF22-335F-D19C-82BC237CE109}"/>
                </a:ext>
              </a:extLst>
            </p:cNvPr>
            <p:cNvSpPr/>
            <p:nvPr/>
          </p:nvSpPr>
          <p:spPr>
            <a:xfrm rot="2700000">
              <a:off x="6608666"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D2AE5E17-CAFF-560F-384B-72CA629F0C21}"/>
                </a:ext>
              </a:extLst>
            </p:cNvPr>
            <p:cNvSpPr/>
            <p:nvPr/>
          </p:nvSpPr>
          <p:spPr>
            <a:xfrm rot="2700000">
              <a:off x="7255245"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E3A2FBC2-32FF-D90A-D581-CD80B17EABB4}"/>
                </a:ext>
              </a:extLst>
            </p:cNvPr>
            <p:cNvSpPr/>
            <p:nvPr/>
          </p:nvSpPr>
          <p:spPr>
            <a:xfrm rot="2700000">
              <a:off x="790182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EFFD5F4E-7B17-F0C9-9A18-F2505569E699}"/>
                </a:ext>
              </a:extLst>
            </p:cNvPr>
            <p:cNvSpPr/>
            <p:nvPr/>
          </p:nvSpPr>
          <p:spPr>
            <a:xfrm rot="2700000">
              <a:off x="8548402"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3BD532F8-5693-5B3C-171A-D0EB0B82784A}"/>
                </a:ext>
              </a:extLst>
            </p:cNvPr>
            <p:cNvSpPr/>
            <p:nvPr/>
          </p:nvSpPr>
          <p:spPr>
            <a:xfrm rot="2700000">
              <a:off x="919498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3FA0200D-783D-9459-17D2-912AC5886607}"/>
                </a:ext>
              </a:extLst>
            </p:cNvPr>
            <p:cNvSpPr/>
            <p:nvPr/>
          </p:nvSpPr>
          <p:spPr>
            <a:xfrm rot="2700000">
              <a:off x="1436039"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C7BCC888-31B7-C82A-B520-2DB2050484BD}"/>
                </a:ext>
              </a:extLst>
            </p:cNvPr>
            <p:cNvSpPr/>
            <p:nvPr/>
          </p:nvSpPr>
          <p:spPr>
            <a:xfrm rot="2700000">
              <a:off x="208261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a:extLst>
                <a:ext uri="{FF2B5EF4-FFF2-40B4-BE49-F238E27FC236}">
                  <a16:creationId xmlns:a16="http://schemas.microsoft.com/office/drawing/2014/main" id="{9651BBCA-343F-6FA9-1143-E1366E78F318}"/>
                </a:ext>
              </a:extLst>
            </p:cNvPr>
            <p:cNvSpPr/>
            <p:nvPr/>
          </p:nvSpPr>
          <p:spPr>
            <a:xfrm rot="2700000">
              <a:off x="2729196"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a:extLst>
                <a:ext uri="{FF2B5EF4-FFF2-40B4-BE49-F238E27FC236}">
                  <a16:creationId xmlns:a16="http://schemas.microsoft.com/office/drawing/2014/main" id="{DB83B13C-FBB9-5375-8C28-738399DC5817}"/>
                </a:ext>
              </a:extLst>
            </p:cNvPr>
            <p:cNvSpPr/>
            <p:nvPr/>
          </p:nvSpPr>
          <p:spPr>
            <a:xfrm rot="2700000">
              <a:off x="337577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a:extLst>
                <a:ext uri="{FF2B5EF4-FFF2-40B4-BE49-F238E27FC236}">
                  <a16:creationId xmlns:a16="http://schemas.microsoft.com/office/drawing/2014/main" id="{268712A5-6FF4-9F74-4A63-BC34F4212AE5}"/>
                </a:ext>
              </a:extLst>
            </p:cNvPr>
            <p:cNvSpPr/>
            <p:nvPr/>
          </p:nvSpPr>
          <p:spPr>
            <a:xfrm rot="2700000">
              <a:off x="4022353"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7808B4F6-2AAF-6ED8-38F5-07B7A6B27840}"/>
                </a:ext>
              </a:extLst>
            </p:cNvPr>
            <p:cNvSpPr/>
            <p:nvPr/>
          </p:nvSpPr>
          <p:spPr>
            <a:xfrm rot="2700000">
              <a:off x="4668932"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DF96E2C4-EFD2-109F-5A92-4A729F8CD623}"/>
                </a:ext>
              </a:extLst>
            </p:cNvPr>
            <p:cNvSpPr/>
            <p:nvPr/>
          </p:nvSpPr>
          <p:spPr>
            <a:xfrm rot="2700000">
              <a:off x="5315510"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75135F55-5E6E-1523-F8B2-4337F76C6EB1}"/>
                </a:ext>
              </a:extLst>
            </p:cNvPr>
            <p:cNvSpPr/>
            <p:nvPr/>
          </p:nvSpPr>
          <p:spPr>
            <a:xfrm rot="2700000">
              <a:off x="5962088"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622C7B4D-283B-AA7D-1626-5BA5A0FABA42}"/>
                </a:ext>
              </a:extLst>
            </p:cNvPr>
            <p:cNvSpPr/>
            <p:nvPr/>
          </p:nvSpPr>
          <p:spPr>
            <a:xfrm rot="2700000">
              <a:off x="6608667"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72016188-1860-8467-DCED-F19658D09CC1}"/>
                </a:ext>
              </a:extLst>
            </p:cNvPr>
            <p:cNvSpPr/>
            <p:nvPr/>
          </p:nvSpPr>
          <p:spPr>
            <a:xfrm rot="2700000">
              <a:off x="7255245"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1B992D72-EB13-95A3-DEDD-405411E2AF7F}"/>
                </a:ext>
              </a:extLst>
            </p:cNvPr>
            <p:cNvSpPr/>
            <p:nvPr/>
          </p:nvSpPr>
          <p:spPr>
            <a:xfrm rot="2700000">
              <a:off x="7901824"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id="{64EAA152-D36B-1408-23C1-66F621945538}"/>
                </a:ext>
              </a:extLst>
            </p:cNvPr>
            <p:cNvSpPr/>
            <p:nvPr/>
          </p:nvSpPr>
          <p:spPr>
            <a:xfrm rot="2700000">
              <a:off x="789460"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8D0434BA-B31D-C4C1-42F8-7D5D4F8A79D6}"/>
                </a:ext>
              </a:extLst>
            </p:cNvPr>
            <p:cNvSpPr/>
            <p:nvPr/>
          </p:nvSpPr>
          <p:spPr>
            <a:xfrm rot="2700000">
              <a:off x="1436039"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F7701A64-514E-4D83-E7E2-85EBA909FBBE}"/>
                </a:ext>
              </a:extLst>
            </p:cNvPr>
            <p:cNvSpPr/>
            <p:nvPr/>
          </p:nvSpPr>
          <p:spPr>
            <a:xfrm rot="2700000">
              <a:off x="2082617"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9E1DFCA7-699D-83AD-4554-C8AF6621E9CA}"/>
                </a:ext>
              </a:extLst>
            </p:cNvPr>
            <p:cNvSpPr/>
            <p:nvPr/>
          </p:nvSpPr>
          <p:spPr>
            <a:xfrm rot="2700000">
              <a:off x="2729196"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id="{19F7B92A-ECC4-D27F-791C-A326D42EDAC4}"/>
                </a:ext>
              </a:extLst>
            </p:cNvPr>
            <p:cNvSpPr/>
            <p:nvPr/>
          </p:nvSpPr>
          <p:spPr>
            <a:xfrm rot="2700000">
              <a:off x="3375774"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CECD2BC9-0927-8FB3-21FD-6B78262ADDAD}"/>
                </a:ext>
              </a:extLst>
            </p:cNvPr>
            <p:cNvSpPr/>
            <p:nvPr/>
          </p:nvSpPr>
          <p:spPr>
            <a:xfrm rot="2700000">
              <a:off x="4022353" y="308554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id="{597BDAC4-D5A8-7EB8-C487-4489BE62B9B3}"/>
                </a:ext>
              </a:extLst>
            </p:cNvPr>
            <p:cNvSpPr/>
            <p:nvPr/>
          </p:nvSpPr>
          <p:spPr>
            <a:xfrm rot="2700000">
              <a:off x="4668931"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ADF0B37F-9222-DC73-A3A5-E99D1D04FADD}"/>
                </a:ext>
              </a:extLst>
            </p:cNvPr>
            <p:cNvSpPr/>
            <p:nvPr/>
          </p:nvSpPr>
          <p:spPr>
            <a:xfrm rot="2700000">
              <a:off x="5315509"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FB5CCB28-D574-D554-9F22-4C73196D7B55}"/>
                </a:ext>
              </a:extLst>
            </p:cNvPr>
            <p:cNvSpPr/>
            <p:nvPr/>
          </p:nvSpPr>
          <p:spPr>
            <a:xfrm rot="2700000">
              <a:off x="5962088"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2EDAC7B0-085D-8EEB-B5E4-BE00F2F852EE}"/>
                </a:ext>
              </a:extLst>
            </p:cNvPr>
            <p:cNvSpPr/>
            <p:nvPr/>
          </p:nvSpPr>
          <p:spPr>
            <a:xfrm rot="2700000">
              <a:off x="6608666"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id="{11D5EFB0-BEB5-CCFD-4140-2122E0BB2B91}"/>
                </a:ext>
              </a:extLst>
            </p:cNvPr>
            <p:cNvSpPr/>
            <p:nvPr/>
          </p:nvSpPr>
          <p:spPr>
            <a:xfrm rot="2700000">
              <a:off x="142882"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7C735109-5EF9-DE6C-2AFA-014E74282711}"/>
                </a:ext>
              </a:extLst>
            </p:cNvPr>
            <p:cNvSpPr/>
            <p:nvPr/>
          </p:nvSpPr>
          <p:spPr>
            <a:xfrm rot="2700000">
              <a:off x="789461"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id="{237E679F-7E64-76E0-483E-BE7ECEB258AF}"/>
                </a:ext>
              </a:extLst>
            </p:cNvPr>
            <p:cNvSpPr/>
            <p:nvPr/>
          </p:nvSpPr>
          <p:spPr>
            <a:xfrm rot="2700000">
              <a:off x="1436039"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id="{9389F44A-3774-DCDA-7704-0B1CE5EEF92A}"/>
                </a:ext>
              </a:extLst>
            </p:cNvPr>
            <p:cNvSpPr/>
            <p:nvPr/>
          </p:nvSpPr>
          <p:spPr>
            <a:xfrm rot="2700000">
              <a:off x="2082618"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id="{6E33EDEA-F392-ECB3-E56D-557DCB790985}"/>
                </a:ext>
              </a:extLst>
            </p:cNvPr>
            <p:cNvSpPr/>
            <p:nvPr/>
          </p:nvSpPr>
          <p:spPr>
            <a:xfrm rot="2700000">
              <a:off x="2729196"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id="{50400B0F-A1DD-3807-E1F6-9176DAEDC071}"/>
                </a:ext>
              </a:extLst>
            </p:cNvPr>
            <p:cNvSpPr/>
            <p:nvPr/>
          </p:nvSpPr>
          <p:spPr>
            <a:xfrm rot="2700000">
              <a:off x="3375775"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id="{9AD98AC6-B76B-9BDB-E5C5-89689A7FA638}"/>
                </a:ext>
              </a:extLst>
            </p:cNvPr>
            <p:cNvSpPr/>
            <p:nvPr/>
          </p:nvSpPr>
          <p:spPr>
            <a:xfrm rot="2700000">
              <a:off x="402235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Rectangle 87">
              <a:extLst>
                <a:ext uri="{FF2B5EF4-FFF2-40B4-BE49-F238E27FC236}">
                  <a16:creationId xmlns:a16="http://schemas.microsoft.com/office/drawing/2014/main" id="{186C2BD9-D357-BF17-E410-01541BA98102}"/>
                </a:ext>
              </a:extLst>
            </p:cNvPr>
            <p:cNvSpPr/>
            <p:nvPr/>
          </p:nvSpPr>
          <p:spPr>
            <a:xfrm rot="2700000">
              <a:off x="4668931"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Rectangle 88">
              <a:extLst>
                <a:ext uri="{FF2B5EF4-FFF2-40B4-BE49-F238E27FC236}">
                  <a16:creationId xmlns:a16="http://schemas.microsoft.com/office/drawing/2014/main" id="{9AE1E69E-7313-99BB-BD15-2E19911012B1}"/>
                </a:ext>
              </a:extLst>
            </p:cNvPr>
            <p:cNvSpPr/>
            <p:nvPr/>
          </p:nvSpPr>
          <p:spPr>
            <a:xfrm rot="2700000">
              <a:off x="531551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Rectangle 89">
              <a:extLst>
                <a:ext uri="{FF2B5EF4-FFF2-40B4-BE49-F238E27FC236}">
                  <a16:creationId xmlns:a16="http://schemas.microsoft.com/office/drawing/2014/main" id="{B1B4D0D0-239F-69E6-5C85-595B53A07DA5}"/>
                </a:ext>
              </a:extLst>
            </p:cNvPr>
            <p:cNvSpPr/>
            <p:nvPr/>
          </p:nvSpPr>
          <p:spPr>
            <a:xfrm rot="2700000">
              <a:off x="-503697"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90">
              <a:extLst>
                <a:ext uri="{FF2B5EF4-FFF2-40B4-BE49-F238E27FC236}">
                  <a16:creationId xmlns:a16="http://schemas.microsoft.com/office/drawing/2014/main" id="{72E29AC3-E118-6D14-469B-4431DFBFAF3F}"/>
                </a:ext>
              </a:extLst>
            </p:cNvPr>
            <p:cNvSpPr/>
            <p:nvPr/>
          </p:nvSpPr>
          <p:spPr>
            <a:xfrm rot="2700000">
              <a:off x="142882"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Rectangle 91">
              <a:extLst>
                <a:ext uri="{FF2B5EF4-FFF2-40B4-BE49-F238E27FC236}">
                  <a16:creationId xmlns:a16="http://schemas.microsoft.com/office/drawing/2014/main" id="{0443B440-112D-6CEF-A54D-57C4D0A3F253}"/>
                </a:ext>
              </a:extLst>
            </p:cNvPr>
            <p:cNvSpPr/>
            <p:nvPr/>
          </p:nvSpPr>
          <p:spPr>
            <a:xfrm rot="2700000">
              <a:off x="789460"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Rectangle 92">
              <a:extLst>
                <a:ext uri="{FF2B5EF4-FFF2-40B4-BE49-F238E27FC236}">
                  <a16:creationId xmlns:a16="http://schemas.microsoft.com/office/drawing/2014/main" id="{973184ED-D5FB-8A4E-1300-D0D408BED877}"/>
                </a:ext>
              </a:extLst>
            </p:cNvPr>
            <p:cNvSpPr/>
            <p:nvPr/>
          </p:nvSpPr>
          <p:spPr>
            <a:xfrm rot="2700000">
              <a:off x="1436039" y="308554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93">
              <a:extLst>
                <a:ext uri="{FF2B5EF4-FFF2-40B4-BE49-F238E27FC236}">
                  <a16:creationId xmlns:a16="http://schemas.microsoft.com/office/drawing/2014/main" id="{C3BFA4F6-45C8-F2BD-67B5-66DD9C305042}"/>
                </a:ext>
              </a:extLst>
            </p:cNvPr>
            <p:cNvSpPr/>
            <p:nvPr/>
          </p:nvSpPr>
          <p:spPr>
            <a:xfrm rot="2700000">
              <a:off x="2082617"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94">
              <a:extLst>
                <a:ext uri="{FF2B5EF4-FFF2-40B4-BE49-F238E27FC236}">
                  <a16:creationId xmlns:a16="http://schemas.microsoft.com/office/drawing/2014/main" id="{4CE819F3-8ABC-010C-5569-BB5D0365984A}"/>
                </a:ext>
              </a:extLst>
            </p:cNvPr>
            <p:cNvSpPr/>
            <p:nvPr/>
          </p:nvSpPr>
          <p:spPr>
            <a:xfrm rot="2700000">
              <a:off x="2729196" y="437869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95">
              <a:extLst>
                <a:ext uri="{FF2B5EF4-FFF2-40B4-BE49-F238E27FC236}">
                  <a16:creationId xmlns:a16="http://schemas.microsoft.com/office/drawing/2014/main" id="{9F71EC91-AD5B-0586-9089-66C907735BB2}"/>
                </a:ext>
              </a:extLst>
            </p:cNvPr>
            <p:cNvSpPr/>
            <p:nvPr/>
          </p:nvSpPr>
          <p:spPr>
            <a:xfrm rot="2700000">
              <a:off x="3375774"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96">
              <a:extLst>
                <a:ext uri="{FF2B5EF4-FFF2-40B4-BE49-F238E27FC236}">
                  <a16:creationId xmlns:a16="http://schemas.microsoft.com/office/drawing/2014/main" id="{177191FF-7F48-89D6-19AB-DC458C32A6B3}"/>
                </a:ext>
              </a:extLst>
            </p:cNvPr>
            <p:cNvSpPr/>
            <p:nvPr/>
          </p:nvSpPr>
          <p:spPr>
            <a:xfrm rot="2700000">
              <a:off x="4022352"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Rectangle 97">
              <a:extLst>
                <a:ext uri="{FF2B5EF4-FFF2-40B4-BE49-F238E27FC236}">
                  <a16:creationId xmlns:a16="http://schemas.microsoft.com/office/drawing/2014/main" id="{5DAB293B-5CCC-6D3B-7BFC-5E11F91D7381}"/>
                </a:ext>
              </a:extLst>
            </p:cNvPr>
            <p:cNvSpPr/>
            <p:nvPr/>
          </p:nvSpPr>
          <p:spPr>
            <a:xfrm rot="2700000">
              <a:off x="-503696"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a:extLst>
                <a:ext uri="{FF2B5EF4-FFF2-40B4-BE49-F238E27FC236}">
                  <a16:creationId xmlns:a16="http://schemas.microsoft.com/office/drawing/2014/main" id="{DD689373-3B21-769C-93A7-739367444289}"/>
                </a:ext>
              </a:extLst>
            </p:cNvPr>
            <p:cNvSpPr/>
            <p:nvPr/>
          </p:nvSpPr>
          <p:spPr>
            <a:xfrm rot="2700000">
              <a:off x="142882"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Rectangle 99">
              <a:extLst>
                <a:ext uri="{FF2B5EF4-FFF2-40B4-BE49-F238E27FC236}">
                  <a16:creationId xmlns:a16="http://schemas.microsoft.com/office/drawing/2014/main" id="{B9807477-B9BE-DCAC-20CB-49F0F5A93A2D}"/>
                </a:ext>
              </a:extLst>
            </p:cNvPr>
            <p:cNvSpPr/>
            <p:nvPr/>
          </p:nvSpPr>
          <p:spPr>
            <a:xfrm rot="2700000">
              <a:off x="789461"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Rectangle 100">
              <a:extLst>
                <a:ext uri="{FF2B5EF4-FFF2-40B4-BE49-F238E27FC236}">
                  <a16:creationId xmlns:a16="http://schemas.microsoft.com/office/drawing/2014/main" id="{3A12E529-42DF-A2C4-8769-F8E9D1A16813}"/>
                </a:ext>
              </a:extLst>
            </p:cNvPr>
            <p:cNvSpPr/>
            <p:nvPr/>
          </p:nvSpPr>
          <p:spPr>
            <a:xfrm rot="2700000">
              <a:off x="1436039"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Rectangle 101">
              <a:extLst>
                <a:ext uri="{FF2B5EF4-FFF2-40B4-BE49-F238E27FC236}">
                  <a16:creationId xmlns:a16="http://schemas.microsoft.com/office/drawing/2014/main" id="{27F8C739-5643-844B-0CC9-605FC91EA62E}"/>
                </a:ext>
              </a:extLst>
            </p:cNvPr>
            <p:cNvSpPr/>
            <p:nvPr/>
          </p:nvSpPr>
          <p:spPr>
            <a:xfrm rot="2700000">
              <a:off x="2082618"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Rectangle 102">
              <a:extLst>
                <a:ext uri="{FF2B5EF4-FFF2-40B4-BE49-F238E27FC236}">
                  <a16:creationId xmlns:a16="http://schemas.microsoft.com/office/drawing/2014/main" id="{13871663-A296-878A-94DA-9205BD55FAD6}"/>
                </a:ext>
              </a:extLst>
            </p:cNvPr>
            <p:cNvSpPr/>
            <p:nvPr/>
          </p:nvSpPr>
          <p:spPr>
            <a:xfrm rot="2700000">
              <a:off x="2729196"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Rectangle 103">
              <a:extLst>
                <a:ext uri="{FF2B5EF4-FFF2-40B4-BE49-F238E27FC236}">
                  <a16:creationId xmlns:a16="http://schemas.microsoft.com/office/drawing/2014/main" id="{85AB9E38-7672-181A-14AC-26583E978A7C}"/>
                </a:ext>
              </a:extLst>
            </p:cNvPr>
            <p:cNvSpPr/>
            <p:nvPr/>
          </p:nvSpPr>
          <p:spPr>
            <a:xfrm rot="2700000">
              <a:off x="-503696"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Rectangle 104">
              <a:extLst>
                <a:ext uri="{FF2B5EF4-FFF2-40B4-BE49-F238E27FC236}">
                  <a16:creationId xmlns:a16="http://schemas.microsoft.com/office/drawing/2014/main" id="{12EF0A05-B2A0-9277-AC97-3CE6290D21D4}"/>
                </a:ext>
              </a:extLst>
            </p:cNvPr>
            <p:cNvSpPr/>
            <p:nvPr/>
          </p:nvSpPr>
          <p:spPr>
            <a:xfrm rot="2700000">
              <a:off x="14288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Rectangle 105">
              <a:extLst>
                <a:ext uri="{FF2B5EF4-FFF2-40B4-BE49-F238E27FC236}">
                  <a16:creationId xmlns:a16="http://schemas.microsoft.com/office/drawing/2014/main" id="{C7C7A935-C597-8EFC-F889-F362172378B2}"/>
                </a:ext>
              </a:extLst>
            </p:cNvPr>
            <p:cNvSpPr/>
            <p:nvPr/>
          </p:nvSpPr>
          <p:spPr>
            <a:xfrm rot="2700000">
              <a:off x="789461"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Rectangle 106">
              <a:extLst>
                <a:ext uri="{FF2B5EF4-FFF2-40B4-BE49-F238E27FC236}">
                  <a16:creationId xmlns:a16="http://schemas.microsoft.com/office/drawing/2014/main" id="{772FFC42-9358-E633-CCE7-7C96888C1DDB}"/>
                </a:ext>
              </a:extLst>
            </p:cNvPr>
            <p:cNvSpPr/>
            <p:nvPr/>
          </p:nvSpPr>
          <p:spPr>
            <a:xfrm rot="2700000">
              <a:off x="143604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Rectangle 107">
              <a:extLst>
                <a:ext uri="{FF2B5EF4-FFF2-40B4-BE49-F238E27FC236}">
                  <a16:creationId xmlns:a16="http://schemas.microsoft.com/office/drawing/2014/main" id="{57613E95-370E-FCE4-5171-F688C957783E}"/>
                </a:ext>
              </a:extLst>
            </p:cNvPr>
            <p:cNvSpPr/>
            <p:nvPr/>
          </p:nvSpPr>
          <p:spPr>
            <a:xfrm rot="2700000">
              <a:off x="-503696"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Rectangle 108">
              <a:extLst>
                <a:ext uri="{FF2B5EF4-FFF2-40B4-BE49-F238E27FC236}">
                  <a16:creationId xmlns:a16="http://schemas.microsoft.com/office/drawing/2014/main" id="{51A5B913-9BFF-14B0-D5BE-2BD54288B244}"/>
                </a:ext>
              </a:extLst>
            </p:cNvPr>
            <p:cNvSpPr/>
            <p:nvPr/>
          </p:nvSpPr>
          <p:spPr>
            <a:xfrm rot="2700000">
              <a:off x="142882"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1" name="Footer Placeholder 110">
            <a:extLst>
              <a:ext uri="{FF2B5EF4-FFF2-40B4-BE49-F238E27FC236}">
                <a16:creationId xmlns:a16="http://schemas.microsoft.com/office/drawing/2014/main" id="{14FA23A2-1CB4-B33B-4C7A-8DA289B6B9E7}"/>
              </a:ext>
            </a:extLst>
          </p:cNvPr>
          <p:cNvSpPr>
            <a:spLocks noGrp="1"/>
          </p:cNvSpPr>
          <p:nvPr>
            <p:ph type="ftr" sz="quarter" idx="11"/>
          </p:nvPr>
        </p:nvSpPr>
        <p:spPr/>
        <p:txBody>
          <a:bodyPr/>
          <a:lstStyle/>
          <a:p>
            <a:endParaRPr lang="en-US"/>
          </a:p>
        </p:txBody>
      </p:sp>
      <p:sp>
        <p:nvSpPr>
          <p:cNvPr id="112" name="Slide Number Placeholder 111">
            <a:extLst>
              <a:ext uri="{FF2B5EF4-FFF2-40B4-BE49-F238E27FC236}">
                <a16:creationId xmlns:a16="http://schemas.microsoft.com/office/drawing/2014/main" id="{09F7E781-3709-574F-21C8-92E5475641D1}"/>
              </a:ext>
            </a:extLst>
          </p:cNvPr>
          <p:cNvSpPr>
            <a:spLocks noGrp="1"/>
          </p:cNvSpPr>
          <p:nvPr>
            <p:ph type="sldNum" sz="quarter" idx="12"/>
          </p:nvPr>
        </p:nvSpPr>
        <p:spPr/>
        <p:txBody>
          <a:bodyPr/>
          <a:lstStyle/>
          <a:p>
            <a:fld id="{A5AEF524-62EC-C340-82A1-9F47B6C43E55}" type="slidenum">
              <a:rPr lang="en-US" smtClean="0"/>
              <a:t>34</a:t>
            </a:fld>
            <a:endParaRPr lang="en-US"/>
          </a:p>
        </p:txBody>
      </p:sp>
    </p:spTree>
    <p:extLst>
      <p:ext uri="{BB962C8B-B14F-4D97-AF65-F5344CB8AC3E}">
        <p14:creationId xmlns:p14="http://schemas.microsoft.com/office/powerpoint/2010/main" val="3807744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F108511-2F89-DBD3-9A58-C997D9AF16A5}"/>
              </a:ext>
            </a:extLst>
          </p:cNvPr>
          <p:cNvSpPr/>
          <p:nvPr/>
        </p:nvSpPr>
        <p:spPr>
          <a:xfrm>
            <a:off x="679508" y="1504901"/>
            <a:ext cx="9362114" cy="2380376"/>
          </a:xfrm>
          <a:prstGeom prst="roundRect">
            <a:avLst/>
          </a:prstGeom>
          <a:solidFill>
            <a:srgbClr val="DCDCDC"/>
          </a:solidFill>
          <a:ln>
            <a:solidFill>
              <a:srgbClr val="DCDC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DCDCDC"/>
                </a:solidFill>
              </a:ln>
              <a:solidFill>
                <a:srgbClr val="DCDCDC"/>
              </a:solidFill>
            </a:endParaRPr>
          </a:p>
        </p:txBody>
      </p:sp>
      <p:sp>
        <p:nvSpPr>
          <p:cNvPr id="6" name="Content Placeholder 5">
            <a:extLst>
              <a:ext uri="{FF2B5EF4-FFF2-40B4-BE49-F238E27FC236}">
                <a16:creationId xmlns:a16="http://schemas.microsoft.com/office/drawing/2014/main" id="{4D59C121-34E4-548F-8B0A-F6AF1FE40715}"/>
              </a:ext>
            </a:extLst>
          </p:cNvPr>
          <p:cNvSpPr>
            <a:spLocks noGrp="1"/>
          </p:cNvSpPr>
          <p:nvPr>
            <p:ph idx="1"/>
          </p:nvPr>
        </p:nvSpPr>
        <p:spPr>
          <a:xfrm>
            <a:off x="1132514" y="1808114"/>
            <a:ext cx="8598106" cy="1825493"/>
          </a:xfrm>
        </p:spPr>
        <p:txBody>
          <a:bodyPr/>
          <a:lstStyle/>
          <a:p>
            <a:pPr marL="0" indent="0">
              <a:buNone/>
            </a:pPr>
            <a:r>
              <a:rPr lang="en-US"/>
              <a:t>The objective of this project is to design a device that will be capable of fully measuring and recording the magnetic flux of compressor shafts in an automated way that allows for accurate measurements, repeatability, and less overall firsthand work for the operator.</a:t>
            </a:r>
          </a:p>
        </p:txBody>
      </p:sp>
      <p:sp>
        <p:nvSpPr>
          <p:cNvPr id="3" name="Footer Placeholder 2">
            <a:extLst>
              <a:ext uri="{FF2B5EF4-FFF2-40B4-BE49-F238E27FC236}">
                <a16:creationId xmlns:a16="http://schemas.microsoft.com/office/drawing/2014/main" id="{FFBA592E-4B2D-1D9C-EE9C-DDAD2D76CA1F}"/>
              </a:ext>
            </a:extLst>
          </p:cNvPr>
          <p:cNvSpPr>
            <a:spLocks noGrp="1"/>
          </p:cNvSpPr>
          <p:nvPr>
            <p:ph type="ftr" sz="quarter" idx="11"/>
          </p:nvPr>
        </p:nvSpPr>
        <p:spPr/>
        <p:txBody>
          <a:bodyPr/>
          <a:lstStyle/>
          <a:p>
            <a:r>
              <a:rPr lang="en-US">
                <a:cs typeface="Calibri"/>
              </a:rPr>
              <a:t>Team 513</a:t>
            </a:r>
          </a:p>
        </p:txBody>
      </p:sp>
      <p:sp>
        <p:nvSpPr>
          <p:cNvPr id="7" name="Slide Number Placeholder 6">
            <a:extLst>
              <a:ext uri="{FF2B5EF4-FFF2-40B4-BE49-F238E27FC236}">
                <a16:creationId xmlns:a16="http://schemas.microsoft.com/office/drawing/2014/main" id="{3B33B195-BA25-87D6-6D5F-0905D3899532}"/>
              </a:ext>
            </a:extLst>
          </p:cNvPr>
          <p:cNvSpPr>
            <a:spLocks noGrp="1"/>
          </p:cNvSpPr>
          <p:nvPr>
            <p:ph type="sldNum" sz="quarter" idx="12"/>
          </p:nvPr>
        </p:nvSpPr>
        <p:spPr/>
        <p:txBody>
          <a:bodyPr/>
          <a:lstStyle/>
          <a:p>
            <a:fld id="{A5AEF524-62EC-C340-82A1-9F47B6C43E55}" type="slidenum">
              <a:rPr lang="en-US" smtClean="0"/>
              <a:pPr/>
              <a:t>4</a:t>
            </a:fld>
            <a:endParaRPr lang="en-US"/>
          </a:p>
        </p:txBody>
      </p:sp>
      <p:sp>
        <p:nvSpPr>
          <p:cNvPr id="5" name="Title 4">
            <a:extLst>
              <a:ext uri="{FF2B5EF4-FFF2-40B4-BE49-F238E27FC236}">
                <a16:creationId xmlns:a16="http://schemas.microsoft.com/office/drawing/2014/main" id="{E863A202-243F-CDAC-0113-EDD52D4E2530}"/>
              </a:ext>
            </a:extLst>
          </p:cNvPr>
          <p:cNvSpPr>
            <a:spLocks noGrp="1"/>
          </p:cNvSpPr>
          <p:nvPr>
            <p:ph type="title"/>
          </p:nvPr>
        </p:nvSpPr>
        <p:spPr/>
        <p:txBody>
          <a:bodyPr/>
          <a:lstStyle/>
          <a:p>
            <a:r>
              <a:rPr lang="en-US"/>
              <a:t>Objective</a:t>
            </a:r>
          </a:p>
        </p:txBody>
      </p:sp>
      <p:pic>
        <p:nvPicPr>
          <p:cNvPr id="4" name="Content Placeholder 5" descr="Image">
            <a:extLst>
              <a:ext uri="{FF2B5EF4-FFF2-40B4-BE49-F238E27FC236}">
                <a16:creationId xmlns:a16="http://schemas.microsoft.com/office/drawing/2014/main" id="{88C1FEE2-C607-C76B-D9A0-8C249FBAB788}"/>
              </a:ext>
            </a:extLst>
          </p:cNvPr>
          <p:cNvPicPr>
            <a:picLocks noChangeAspect="1"/>
          </p:cNvPicPr>
          <p:nvPr/>
        </p:nvPicPr>
        <p:blipFill rotWithShape="1">
          <a:blip r:embed="rId2"/>
          <a:srcRect t="3138" b="36500"/>
          <a:stretch/>
        </p:blipFill>
        <p:spPr>
          <a:xfrm>
            <a:off x="2886408" y="4072152"/>
            <a:ext cx="4948315" cy="2240160"/>
          </a:xfrm>
          <a:prstGeom prst="rect">
            <a:avLst/>
          </a:prstGeom>
          <a:ln>
            <a:noFill/>
          </a:ln>
          <a:effectLst>
            <a:outerShdw blurRad="190500" algn="tl" rotWithShape="0">
              <a:srgbClr val="000000">
                <a:alpha val="70000"/>
              </a:srgbClr>
            </a:outerShdw>
          </a:effectLst>
        </p:spPr>
      </p:pic>
      <p:sp>
        <p:nvSpPr>
          <p:cNvPr id="9" name="TextBox 8">
            <a:extLst>
              <a:ext uri="{FF2B5EF4-FFF2-40B4-BE49-F238E27FC236}">
                <a16:creationId xmlns:a16="http://schemas.microsoft.com/office/drawing/2014/main" id="{7B04C22D-F500-F9C9-472F-C9D415F9B8C8}"/>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Joshua Huls</a:t>
            </a:r>
          </a:p>
        </p:txBody>
      </p:sp>
    </p:spTree>
    <p:extLst>
      <p:ext uri="{BB962C8B-B14F-4D97-AF65-F5344CB8AC3E}">
        <p14:creationId xmlns:p14="http://schemas.microsoft.com/office/powerpoint/2010/main" val="28034196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BA592E-4B2D-1D9C-EE9C-DDAD2D76CA1F}"/>
              </a:ext>
            </a:extLst>
          </p:cNvPr>
          <p:cNvSpPr>
            <a:spLocks noGrp="1"/>
          </p:cNvSpPr>
          <p:nvPr>
            <p:ph type="ftr" sz="quarter" idx="11"/>
          </p:nvPr>
        </p:nvSpPr>
        <p:spPr/>
        <p:txBody>
          <a:bodyPr/>
          <a:lstStyle/>
          <a:p>
            <a:r>
              <a:rPr lang="en-US">
                <a:cs typeface="Calibri"/>
              </a:rPr>
              <a:t>Team 513</a:t>
            </a:r>
          </a:p>
        </p:txBody>
      </p:sp>
      <p:sp>
        <p:nvSpPr>
          <p:cNvPr id="7" name="Slide Number Placeholder 6">
            <a:extLst>
              <a:ext uri="{FF2B5EF4-FFF2-40B4-BE49-F238E27FC236}">
                <a16:creationId xmlns:a16="http://schemas.microsoft.com/office/drawing/2014/main" id="{3B33B195-BA25-87D6-6D5F-0905D3899532}"/>
              </a:ext>
            </a:extLst>
          </p:cNvPr>
          <p:cNvSpPr>
            <a:spLocks noGrp="1"/>
          </p:cNvSpPr>
          <p:nvPr>
            <p:ph type="sldNum" sz="quarter" idx="12"/>
          </p:nvPr>
        </p:nvSpPr>
        <p:spPr/>
        <p:txBody>
          <a:bodyPr/>
          <a:lstStyle/>
          <a:p>
            <a:fld id="{A5AEF524-62EC-C340-82A1-9F47B6C43E55}" type="slidenum">
              <a:rPr lang="en-US" smtClean="0"/>
              <a:pPr/>
              <a:t>5</a:t>
            </a:fld>
            <a:endParaRPr lang="en-US"/>
          </a:p>
        </p:txBody>
      </p:sp>
      <p:sp>
        <p:nvSpPr>
          <p:cNvPr id="5" name="Title 4">
            <a:extLst>
              <a:ext uri="{FF2B5EF4-FFF2-40B4-BE49-F238E27FC236}">
                <a16:creationId xmlns:a16="http://schemas.microsoft.com/office/drawing/2014/main" id="{E863A202-243F-CDAC-0113-EDD52D4E2530}"/>
              </a:ext>
            </a:extLst>
          </p:cNvPr>
          <p:cNvSpPr>
            <a:spLocks noGrp="1"/>
          </p:cNvSpPr>
          <p:nvPr>
            <p:ph type="title"/>
          </p:nvPr>
        </p:nvSpPr>
        <p:spPr/>
        <p:txBody>
          <a:bodyPr/>
          <a:lstStyle/>
          <a:p>
            <a:r>
              <a:rPr lang="en-US"/>
              <a:t>Key Goals</a:t>
            </a:r>
          </a:p>
        </p:txBody>
      </p:sp>
      <p:grpSp>
        <p:nvGrpSpPr>
          <p:cNvPr id="25" name="Group 24">
            <a:extLst>
              <a:ext uri="{FF2B5EF4-FFF2-40B4-BE49-F238E27FC236}">
                <a16:creationId xmlns:a16="http://schemas.microsoft.com/office/drawing/2014/main" id="{8A820AC6-9828-DC5A-3C15-6CD803DCFF16}"/>
              </a:ext>
            </a:extLst>
          </p:cNvPr>
          <p:cNvGrpSpPr/>
          <p:nvPr/>
        </p:nvGrpSpPr>
        <p:grpSpPr>
          <a:xfrm>
            <a:off x="1536970" y="1464684"/>
            <a:ext cx="7689174" cy="4913256"/>
            <a:chOff x="1516434" y="1093368"/>
            <a:chExt cx="8128000" cy="5418667"/>
          </a:xfrm>
        </p:grpSpPr>
        <p:grpSp>
          <p:nvGrpSpPr>
            <p:cNvPr id="24" name="Group 23">
              <a:extLst>
                <a:ext uri="{FF2B5EF4-FFF2-40B4-BE49-F238E27FC236}">
                  <a16:creationId xmlns:a16="http://schemas.microsoft.com/office/drawing/2014/main" id="{91CE8902-6DFC-E9EC-3A1A-84688ED9E344}"/>
                </a:ext>
              </a:extLst>
            </p:cNvPr>
            <p:cNvGrpSpPr/>
            <p:nvPr/>
          </p:nvGrpSpPr>
          <p:grpSpPr>
            <a:xfrm>
              <a:off x="1516434" y="1093368"/>
              <a:ext cx="8128000" cy="5418667"/>
              <a:chOff x="1516434" y="1093368"/>
              <a:chExt cx="8128000" cy="5418667"/>
            </a:xfrm>
          </p:grpSpPr>
          <p:graphicFrame>
            <p:nvGraphicFramePr>
              <p:cNvPr id="13" name="Diagram 12">
                <a:extLst>
                  <a:ext uri="{FF2B5EF4-FFF2-40B4-BE49-F238E27FC236}">
                    <a16:creationId xmlns:a16="http://schemas.microsoft.com/office/drawing/2014/main" id="{9A36FA91-9476-DD3C-FC04-9B2688852212}"/>
                  </a:ext>
                </a:extLst>
              </p:cNvPr>
              <p:cNvGraphicFramePr/>
              <p:nvPr>
                <p:extLst>
                  <p:ext uri="{D42A27DB-BD31-4B8C-83A1-F6EECF244321}">
                    <p14:modId xmlns:p14="http://schemas.microsoft.com/office/powerpoint/2010/main" val="709897198"/>
                  </p:ext>
                </p:extLst>
              </p:nvPr>
            </p:nvGraphicFramePr>
            <p:xfrm>
              <a:off x="1516434" y="109336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 name="Graphic 14" descr="Robot with solid fill">
                <a:extLst>
                  <a:ext uri="{FF2B5EF4-FFF2-40B4-BE49-F238E27FC236}">
                    <a16:creationId xmlns:a16="http://schemas.microsoft.com/office/drawing/2014/main" id="{6B191D48-A93A-4C7D-B651-77FE0ADA399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82907" y="1281599"/>
                <a:ext cx="1704003" cy="1704003"/>
              </a:xfrm>
              <a:prstGeom prst="rect">
                <a:avLst/>
              </a:prstGeom>
            </p:spPr>
          </p:pic>
        </p:grpSp>
        <p:pic>
          <p:nvPicPr>
            <p:cNvPr id="17" name="Graphic 16" descr="Bullseye">
              <a:extLst>
                <a:ext uri="{FF2B5EF4-FFF2-40B4-BE49-F238E27FC236}">
                  <a16:creationId xmlns:a16="http://schemas.microsoft.com/office/drawing/2014/main" id="{607C2EA0-3A3F-9C52-D7EF-C408DB03D8F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31574" y="1431088"/>
              <a:ext cx="1405026" cy="1405026"/>
            </a:xfrm>
            <a:prstGeom prst="rect">
              <a:avLst/>
            </a:prstGeom>
          </p:spPr>
        </p:pic>
        <p:pic>
          <p:nvPicPr>
            <p:cNvPr id="19" name="Graphic 18" descr="Continuous Improvement with solid fill">
              <a:extLst>
                <a:ext uri="{FF2B5EF4-FFF2-40B4-BE49-F238E27FC236}">
                  <a16:creationId xmlns:a16="http://schemas.microsoft.com/office/drawing/2014/main" id="{9C925A46-716B-3981-64B5-B06D99432A1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48574" y="4557431"/>
              <a:ext cx="1302639" cy="1302639"/>
            </a:xfrm>
            <a:prstGeom prst="rect">
              <a:avLst/>
            </a:prstGeom>
          </p:spPr>
        </p:pic>
        <p:pic>
          <p:nvPicPr>
            <p:cNvPr id="21" name="Graphic 20" descr="Decision chart with solid fill">
              <a:extLst>
                <a:ext uri="{FF2B5EF4-FFF2-40B4-BE49-F238E27FC236}">
                  <a16:creationId xmlns:a16="http://schemas.microsoft.com/office/drawing/2014/main" id="{EDC3AE54-6A81-534B-C1E6-FF1E699AA22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033961" y="4386859"/>
              <a:ext cx="1302639" cy="1302639"/>
            </a:xfrm>
            <a:prstGeom prst="rect">
              <a:avLst/>
            </a:prstGeom>
          </p:spPr>
        </p:pic>
      </p:grpSp>
      <p:sp>
        <p:nvSpPr>
          <p:cNvPr id="260" name="TextBox 259">
            <a:extLst>
              <a:ext uri="{FF2B5EF4-FFF2-40B4-BE49-F238E27FC236}">
                <a16:creationId xmlns:a16="http://schemas.microsoft.com/office/drawing/2014/main" id="{F61C0661-13D9-B37B-391A-3C52D8080EC5}"/>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Joshua Huls</a:t>
            </a:r>
          </a:p>
        </p:txBody>
      </p:sp>
    </p:spTree>
    <p:extLst>
      <p:ext uri="{BB962C8B-B14F-4D97-AF65-F5344CB8AC3E}">
        <p14:creationId xmlns:p14="http://schemas.microsoft.com/office/powerpoint/2010/main" val="33880955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BA592E-4B2D-1D9C-EE9C-DDAD2D76CA1F}"/>
              </a:ext>
            </a:extLst>
          </p:cNvPr>
          <p:cNvSpPr>
            <a:spLocks noGrp="1"/>
          </p:cNvSpPr>
          <p:nvPr>
            <p:ph type="ftr" sz="quarter" idx="11"/>
          </p:nvPr>
        </p:nvSpPr>
        <p:spPr/>
        <p:txBody>
          <a:bodyPr/>
          <a:lstStyle/>
          <a:p>
            <a:r>
              <a:rPr lang="en-US">
                <a:cs typeface="Calibri"/>
              </a:rPr>
              <a:t>Team 513</a:t>
            </a:r>
          </a:p>
        </p:txBody>
      </p:sp>
      <p:sp>
        <p:nvSpPr>
          <p:cNvPr id="7" name="Slide Number Placeholder 6">
            <a:extLst>
              <a:ext uri="{FF2B5EF4-FFF2-40B4-BE49-F238E27FC236}">
                <a16:creationId xmlns:a16="http://schemas.microsoft.com/office/drawing/2014/main" id="{3B33B195-BA25-87D6-6D5F-0905D3899532}"/>
              </a:ext>
            </a:extLst>
          </p:cNvPr>
          <p:cNvSpPr>
            <a:spLocks noGrp="1"/>
          </p:cNvSpPr>
          <p:nvPr>
            <p:ph type="sldNum" sz="quarter" idx="12"/>
          </p:nvPr>
        </p:nvSpPr>
        <p:spPr/>
        <p:txBody>
          <a:bodyPr/>
          <a:lstStyle/>
          <a:p>
            <a:fld id="{A5AEF524-62EC-C340-82A1-9F47B6C43E55}" type="slidenum">
              <a:rPr lang="en-US" smtClean="0"/>
              <a:pPr/>
              <a:t>6</a:t>
            </a:fld>
            <a:endParaRPr lang="en-US"/>
          </a:p>
        </p:txBody>
      </p:sp>
      <p:sp>
        <p:nvSpPr>
          <p:cNvPr id="5" name="Title 4">
            <a:extLst>
              <a:ext uri="{FF2B5EF4-FFF2-40B4-BE49-F238E27FC236}">
                <a16:creationId xmlns:a16="http://schemas.microsoft.com/office/drawing/2014/main" id="{E863A202-243F-CDAC-0113-EDD52D4E2530}"/>
              </a:ext>
            </a:extLst>
          </p:cNvPr>
          <p:cNvSpPr>
            <a:spLocks noGrp="1"/>
          </p:cNvSpPr>
          <p:nvPr>
            <p:ph type="title"/>
          </p:nvPr>
        </p:nvSpPr>
        <p:spPr>
          <a:xfrm>
            <a:off x="525774" y="480059"/>
            <a:ext cx="9601200" cy="960276"/>
          </a:xfrm>
        </p:spPr>
        <p:txBody>
          <a:bodyPr/>
          <a:lstStyle/>
          <a:p>
            <a:r>
              <a:rPr lang="en-US"/>
              <a:t>Assumptions</a:t>
            </a:r>
          </a:p>
        </p:txBody>
      </p:sp>
      <p:graphicFrame>
        <p:nvGraphicFramePr>
          <p:cNvPr id="2" name="Diagram 1">
            <a:extLst>
              <a:ext uri="{FF2B5EF4-FFF2-40B4-BE49-F238E27FC236}">
                <a16:creationId xmlns:a16="http://schemas.microsoft.com/office/drawing/2014/main" id="{1084CB8F-198A-D804-6DB0-903E58F4D723}"/>
              </a:ext>
            </a:extLst>
          </p:cNvPr>
          <p:cNvGraphicFramePr>
            <a:graphicFrameLocks noChangeAspect="1"/>
          </p:cNvGraphicFramePr>
          <p:nvPr>
            <p:extLst>
              <p:ext uri="{D42A27DB-BD31-4B8C-83A1-F6EECF244321}">
                <p14:modId xmlns:p14="http://schemas.microsoft.com/office/powerpoint/2010/main" val="3503034424"/>
              </p:ext>
            </p:extLst>
          </p:nvPr>
        </p:nvGraphicFramePr>
        <p:xfrm>
          <a:off x="1257294" y="1478853"/>
          <a:ext cx="8138160" cy="1139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a:extLst>
              <a:ext uri="{FF2B5EF4-FFF2-40B4-BE49-F238E27FC236}">
                <a16:creationId xmlns:a16="http://schemas.microsoft.com/office/drawing/2014/main" id="{8731E7B4-A992-370D-A3CD-27C73C477A59}"/>
              </a:ext>
            </a:extLst>
          </p:cNvPr>
          <p:cNvGraphicFramePr>
            <a:graphicFrameLocks noChangeAspect="1"/>
          </p:cNvGraphicFramePr>
          <p:nvPr>
            <p:extLst>
              <p:ext uri="{D42A27DB-BD31-4B8C-83A1-F6EECF244321}">
                <p14:modId xmlns:p14="http://schemas.microsoft.com/office/powerpoint/2010/main" val="1939042465"/>
              </p:ext>
            </p:extLst>
          </p:nvPr>
        </p:nvGraphicFramePr>
        <p:xfrm>
          <a:off x="1257294" y="2410164"/>
          <a:ext cx="8138160" cy="113935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Diagram 5">
            <a:extLst>
              <a:ext uri="{FF2B5EF4-FFF2-40B4-BE49-F238E27FC236}">
                <a16:creationId xmlns:a16="http://schemas.microsoft.com/office/drawing/2014/main" id="{0A24903A-0E57-B2ED-2C1E-5F7286AB3FAF}"/>
              </a:ext>
            </a:extLst>
          </p:cNvPr>
          <p:cNvGraphicFramePr>
            <a:graphicFrameLocks noChangeAspect="1"/>
          </p:cNvGraphicFramePr>
          <p:nvPr>
            <p:extLst>
              <p:ext uri="{D42A27DB-BD31-4B8C-83A1-F6EECF244321}">
                <p14:modId xmlns:p14="http://schemas.microsoft.com/office/powerpoint/2010/main" val="1579953513"/>
              </p:ext>
            </p:extLst>
          </p:nvPr>
        </p:nvGraphicFramePr>
        <p:xfrm>
          <a:off x="1263390" y="3330617"/>
          <a:ext cx="8138160" cy="113935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8" name="Diagram 7">
            <a:extLst>
              <a:ext uri="{FF2B5EF4-FFF2-40B4-BE49-F238E27FC236}">
                <a16:creationId xmlns:a16="http://schemas.microsoft.com/office/drawing/2014/main" id="{C959200F-5FC8-EC5D-0CA6-12CB8C8796B3}"/>
              </a:ext>
            </a:extLst>
          </p:cNvPr>
          <p:cNvGraphicFramePr>
            <a:graphicFrameLocks noChangeAspect="1"/>
          </p:cNvGraphicFramePr>
          <p:nvPr>
            <p:extLst>
              <p:ext uri="{D42A27DB-BD31-4B8C-83A1-F6EECF244321}">
                <p14:modId xmlns:p14="http://schemas.microsoft.com/office/powerpoint/2010/main" val="2088848072"/>
              </p:ext>
            </p:extLst>
          </p:nvPr>
        </p:nvGraphicFramePr>
        <p:xfrm>
          <a:off x="1251198" y="4256424"/>
          <a:ext cx="8138160" cy="1139352"/>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10" name="Diagram 9">
            <a:extLst>
              <a:ext uri="{FF2B5EF4-FFF2-40B4-BE49-F238E27FC236}">
                <a16:creationId xmlns:a16="http://schemas.microsoft.com/office/drawing/2014/main" id="{38EBB564-9D11-E459-B6BB-956DF21996F5}"/>
              </a:ext>
            </a:extLst>
          </p:cNvPr>
          <p:cNvGraphicFramePr>
            <a:graphicFrameLocks noChangeAspect="1"/>
          </p:cNvGraphicFramePr>
          <p:nvPr>
            <p:extLst>
              <p:ext uri="{D42A27DB-BD31-4B8C-83A1-F6EECF244321}">
                <p14:modId xmlns:p14="http://schemas.microsoft.com/office/powerpoint/2010/main" val="487195174"/>
              </p:ext>
            </p:extLst>
          </p:nvPr>
        </p:nvGraphicFramePr>
        <p:xfrm>
          <a:off x="1251198" y="5182229"/>
          <a:ext cx="8138160" cy="1139352"/>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sp>
        <p:nvSpPr>
          <p:cNvPr id="410" name="TextBox 409">
            <a:extLst>
              <a:ext uri="{FF2B5EF4-FFF2-40B4-BE49-F238E27FC236}">
                <a16:creationId xmlns:a16="http://schemas.microsoft.com/office/drawing/2014/main" id="{845E2540-DA46-F07F-32B0-C9876193D14A}"/>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Joshua Huls</a:t>
            </a:r>
          </a:p>
        </p:txBody>
      </p:sp>
    </p:spTree>
    <p:extLst>
      <p:ext uri="{BB962C8B-B14F-4D97-AF65-F5344CB8AC3E}">
        <p14:creationId xmlns:p14="http://schemas.microsoft.com/office/powerpoint/2010/main" val="956114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4CA2983-1089-FC70-E5F6-9D41A7BD63BA}"/>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5764EE9C-7D4A-99F9-D76E-C6039A548724}"/>
              </a:ext>
            </a:extLst>
          </p:cNvPr>
          <p:cNvSpPr>
            <a:spLocks noGrp="1"/>
          </p:cNvSpPr>
          <p:nvPr>
            <p:ph type="sldNum" sz="quarter" idx="12"/>
          </p:nvPr>
        </p:nvSpPr>
        <p:spPr/>
        <p:txBody>
          <a:bodyPr/>
          <a:lstStyle/>
          <a:p>
            <a:fld id="{A5AEF524-62EC-C340-82A1-9F47B6C43E55}" type="slidenum">
              <a:rPr lang="en-US" smtClean="0"/>
              <a:t>7</a:t>
            </a:fld>
            <a:endParaRPr lang="en-US"/>
          </a:p>
        </p:txBody>
      </p:sp>
      <p:sp>
        <p:nvSpPr>
          <p:cNvPr id="5" name="Title 4">
            <a:extLst>
              <a:ext uri="{FF2B5EF4-FFF2-40B4-BE49-F238E27FC236}">
                <a16:creationId xmlns:a16="http://schemas.microsoft.com/office/drawing/2014/main" id="{0DA6BA32-4547-268B-2FA7-7201E77C20D0}"/>
              </a:ext>
            </a:extLst>
          </p:cNvPr>
          <p:cNvSpPr>
            <a:spLocks noGrp="1"/>
          </p:cNvSpPr>
          <p:nvPr>
            <p:ph type="title"/>
          </p:nvPr>
        </p:nvSpPr>
        <p:spPr/>
        <p:txBody>
          <a:bodyPr/>
          <a:lstStyle/>
          <a:p>
            <a:r>
              <a:rPr lang="en-US"/>
              <a:t>Targets and Metrics</a:t>
            </a:r>
          </a:p>
        </p:txBody>
      </p:sp>
      <p:grpSp>
        <p:nvGrpSpPr>
          <p:cNvPr id="26" name="Group 25">
            <a:extLst>
              <a:ext uri="{FF2B5EF4-FFF2-40B4-BE49-F238E27FC236}">
                <a16:creationId xmlns:a16="http://schemas.microsoft.com/office/drawing/2014/main" id="{62C75291-91C9-C563-088C-7607D299A4FA}"/>
              </a:ext>
            </a:extLst>
          </p:cNvPr>
          <p:cNvGrpSpPr/>
          <p:nvPr/>
        </p:nvGrpSpPr>
        <p:grpSpPr>
          <a:xfrm>
            <a:off x="3268974" y="1741892"/>
            <a:ext cx="4114800" cy="5592763"/>
            <a:chOff x="3268974" y="1741892"/>
            <a:chExt cx="4114800" cy="5592763"/>
          </a:xfrm>
        </p:grpSpPr>
        <p:grpSp>
          <p:nvGrpSpPr>
            <p:cNvPr id="14" name="Group 13">
              <a:extLst>
                <a:ext uri="{FF2B5EF4-FFF2-40B4-BE49-F238E27FC236}">
                  <a16:creationId xmlns:a16="http://schemas.microsoft.com/office/drawing/2014/main" id="{B2DCCBAD-D34A-C667-AD9D-EF811663641B}"/>
                </a:ext>
              </a:extLst>
            </p:cNvPr>
            <p:cNvGrpSpPr/>
            <p:nvPr/>
          </p:nvGrpSpPr>
          <p:grpSpPr>
            <a:xfrm>
              <a:off x="3268974" y="3219855"/>
              <a:ext cx="4114800" cy="4114800"/>
              <a:chOff x="3512814" y="1371600"/>
              <a:chExt cx="4114800" cy="4114800"/>
            </a:xfrm>
            <a:effectLst>
              <a:outerShdw blurRad="50800" dist="38100" dir="8100000" algn="tr" rotWithShape="0">
                <a:prstClr val="black">
                  <a:alpha val="40000"/>
                </a:prstClr>
              </a:outerShdw>
            </a:effectLst>
            <a:scene3d>
              <a:camera prst="isometricOffAxis1Top"/>
              <a:lightRig rig="threePt" dir="t"/>
            </a:scene3d>
          </p:grpSpPr>
          <p:grpSp>
            <p:nvGrpSpPr>
              <p:cNvPr id="12" name="Group 11">
                <a:extLst>
                  <a:ext uri="{FF2B5EF4-FFF2-40B4-BE49-F238E27FC236}">
                    <a16:creationId xmlns:a16="http://schemas.microsoft.com/office/drawing/2014/main" id="{ED10C156-6002-35DF-39ED-8EDDDAE1A482}"/>
                  </a:ext>
                </a:extLst>
              </p:cNvPr>
              <p:cNvGrpSpPr/>
              <p:nvPr/>
            </p:nvGrpSpPr>
            <p:grpSpPr>
              <a:xfrm>
                <a:off x="3512814" y="1371600"/>
                <a:ext cx="4114800" cy="4114800"/>
                <a:chOff x="3360414" y="2403089"/>
                <a:chExt cx="4114800" cy="4114800"/>
              </a:xfrm>
            </p:grpSpPr>
            <p:sp>
              <p:nvSpPr>
                <p:cNvPr id="10" name="Flowchart: Connector 9">
                  <a:extLst>
                    <a:ext uri="{FF2B5EF4-FFF2-40B4-BE49-F238E27FC236}">
                      <a16:creationId xmlns:a16="http://schemas.microsoft.com/office/drawing/2014/main" id="{9D315006-2DDB-5A5A-01D6-FFB725A2DB31}"/>
                    </a:ext>
                  </a:extLst>
                </p:cNvPr>
                <p:cNvSpPr/>
                <p:nvPr/>
              </p:nvSpPr>
              <p:spPr>
                <a:xfrm>
                  <a:off x="3360414" y="2403089"/>
                  <a:ext cx="4114800" cy="4114800"/>
                </a:xfrm>
                <a:prstGeom prst="flowChartConnector">
                  <a:avLst/>
                </a:prstGeom>
                <a:solidFill>
                  <a:srgbClr val="EE7624"/>
                </a:solidFill>
                <a:ln>
                  <a:noFill/>
                </a:ln>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D0CF6552-54A0-4868-4A66-29D3E387A617}"/>
                    </a:ext>
                  </a:extLst>
                </p:cNvPr>
                <p:cNvSpPr/>
                <p:nvPr/>
              </p:nvSpPr>
              <p:spPr>
                <a:xfrm>
                  <a:off x="3817614" y="2860289"/>
                  <a:ext cx="3200400" cy="3200400"/>
                </a:xfrm>
                <a:prstGeom prst="flowChartConnector">
                  <a:avLst/>
                </a:prstGeom>
                <a:noFill/>
                <a:ln w="381000">
                  <a:solidFill>
                    <a:schemeClr val="bg1"/>
                  </a:solidFill>
                </a:ln>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Flowchart: Connector 12">
                <a:extLst>
                  <a:ext uri="{FF2B5EF4-FFF2-40B4-BE49-F238E27FC236}">
                    <a16:creationId xmlns:a16="http://schemas.microsoft.com/office/drawing/2014/main" id="{8EE12F8B-1EE9-830E-27AF-FE1DC93DD940}"/>
                  </a:ext>
                </a:extLst>
              </p:cNvPr>
              <p:cNvSpPr/>
              <p:nvPr/>
            </p:nvSpPr>
            <p:spPr>
              <a:xfrm>
                <a:off x="4884414" y="2743200"/>
                <a:ext cx="1371600" cy="1371600"/>
              </a:xfrm>
              <a:prstGeom prst="flowChartConnector">
                <a:avLst/>
              </a:prstGeom>
              <a:noFill/>
              <a:ln w="381000">
                <a:solidFill>
                  <a:schemeClr val="bg1"/>
                </a:solidFill>
              </a:ln>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461863E0-F9EC-A532-EB93-390BEBA03FF8}"/>
                </a:ext>
              </a:extLst>
            </p:cNvPr>
            <p:cNvGrpSpPr/>
            <p:nvPr/>
          </p:nvGrpSpPr>
          <p:grpSpPr>
            <a:xfrm>
              <a:off x="4994190" y="1741893"/>
              <a:ext cx="697944" cy="1063077"/>
              <a:chOff x="4986159" y="1971874"/>
              <a:chExt cx="697944" cy="1063077"/>
            </a:xfrm>
          </p:grpSpPr>
          <p:sp>
            <p:nvSpPr>
              <p:cNvPr id="19" name="Parallelogram 18">
                <a:extLst>
                  <a:ext uri="{FF2B5EF4-FFF2-40B4-BE49-F238E27FC236}">
                    <a16:creationId xmlns:a16="http://schemas.microsoft.com/office/drawing/2014/main" id="{DEEB1319-0956-A99A-343D-F7BDC9DAAC2A}"/>
                  </a:ext>
                </a:extLst>
              </p:cNvPr>
              <p:cNvSpPr/>
              <p:nvPr/>
            </p:nvSpPr>
            <p:spPr>
              <a:xfrm rot="16200000">
                <a:off x="4618445" y="2339588"/>
                <a:ext cx="1063077" cy="327649"/>
              </a:xfrm>
              <a:prstGeom prst="parallelogram">
                <a:avLst>
                  <a:gd name="adj" fmla="val 68972"/>
                </a:avLst>
              </a:prstGeom>
              <a:solidFill>
                <a:schemeClr val="bg2"/>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a:extLst>
                  <a:ext uri="{FF2B5EF4-FFF2-40B4-BE49-F238E27FC236}">
                    <a16:creationId xmlns:a16="http://schemas.microsoft.com/office/drawing/2014/main" id="{E0E05E35-9436-7F2C-D7C8-82A63AAF4102}"/>
                  </a:ext>
                </a:extLst>
              </p:cNvPr>
              <p:cNvSpPr/>
              <p:nvPr/>
            </p:nvSpPr>
            <p:spPr>
              <a:xfrm rot="16200000" flipV="1">
                <a:off x="4988740" y="2339588"/>
                <a:ext cx="1063077" cy="327649"/>
              </a:xfrm>
              <a:prstGeom prst="parallelogram">
                <a:avLst>
                  <a:gd name="adj" fmla="val 68972"/>
                </a:avLst>
              </a:prstGeom>
              <a:solidFill>
                <a:schemeClr val="bg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 name="Straight Connector 15">
              <a:extLst>
                <a:ext uri="{FF2B5EF4-FFF2-40B4-BE49-F238E27FC236}">
                  <a16:creationId xmlns:a16="http://schemas.microsoft.com/office/drawing/2014/main" id="{C7985B3A-97B1-58D7-62F6-3A20A0013AE1}"/>
                </a:ext>
              </a:extLst>
            </p:cNvPr>
            <p:cNvCxnSpPr>
              <a:cxnSpLocks/>
            </p:cNvCxnSpPr>
            <p:nvPr/>
          </p:nvCxnSpPr>
          <p:spPr>
            <a:xfrm flipV="1">
              <a:off x="5334405" y="1741892"/>
              <a:ext cx="0" cy="3514449"/>
            </a:xfrm>
            <a:prstGeom prst="line">
              <a:avLst/>
            </a:prstGeom>
            <a:ln w="63500">
              <a:solidFill>
                <a:schemeClr val="tx1"/>
              </a:solidFill>
            </a:ln>
            <a:effectLst>
              <a:outerShdw blurRad="76200" dir="18900000" sy="23000" kx="-1200000" algn="b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E7B1E4E8-AE03-6396-7D3F-F46E3EA058EB}"/>
              </a:ext>
            </a:extLst>
          </p:cNvPr>
          <p:cNvCxnSpPr/>
          <p:nvPr/>
        </p:nvCxnSpPr>
        <p:spPr>
          <a:xfrm flipH="1">
            <a:off x="3256408" y="4708187"/>
            <a:ext cx="20654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726C2D-A449-35E8-8FF6-E04A23189AD6}"/>
              </a:ext>
            </a:extLst>
          </p:cNvPr>
          <p:cNvCxnSpPr/>
          <p:nvPr/>
        </p:nvCxnSpPr>
        <p:spPr>
          <a:xfrm flipH="1">
            <a:off x="5318343" y="4387173"/>
            <a:ext cx="20654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8C5DBA2-541F-1F75-FF88-846E043DC0A9}"/>
              </a:ext>
            </a:extLst>
          </p:cNvPr>
          <p:cNvCxnSpPr/>
          <p:nvPr/>
        </p:nvCxnSpPr>
        <p:spPr>
          <a:xfrm flipH="1">
            <a:off x="3255916" y="4072646"/>
            <a:ext cx="20654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22D2881-DB51-AE7E-AACE-EFA154D3AD8E}"/>
              </a:ext>
            </a:extLst>
          </p:cNvPr>
          <p:cNvCxnSpPr/>
          <p:nvPr/>
        </p:nvCxnSpPr>
        <p:spPr>
          <a:xfrm flipH="1">
            <a:off x="5364485" y="3745149"/>
            <a:ext cx="20654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522FE6D-C011-EE91-AE1C-3A2A735AF2AD}"/>
              </a:ext>
            </a:extLst>
          </p:cNvPr>
          <p:cNvCxnSpPr/>
          <p:nvPr/>
        </p:nvCxnSpPr>
        <p:spPr>
          <a:xfrm flipH="1">
            <a:off x="3255916" y="3429000"/>
            <a:ext cx="20654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EE6779D0-D896-7348-6E86-6C85BB6072B0}"/>
              </a:ext>
            </a:extLst>
          </p:cNvPr>
          <p:cNvGrpSpPr/>
          <p:nvPr/>
        </p:nvGrpSpPr>
        <p:grpSpPr>
          <a:xfrm>
            <a:off x="2706598" y="3170240"/>
            <a:ext cx="530668" cy="524606"/>
            <a:chOff x="2080140" y="1966038"/>
            <a:chExt cx="1005840" cy="1005840"/>
          </a:xfrm>
        </p:grpSpPr>
        <p:pic>
          <p:nvPicPr>
            <p:cNvPr id="42" name="Picture 41" descr="A black background with a black square&#10;&#10;Description automatically generated with medium confidence">
              <a:extLst>
                <a:ext uri="{FF2B5EF4-FFF2-40B4-BE49-F238E27FC236}">
                  <a16:creationId xmlns:a16="http://schemas.microsoft.com/office/drawing/2014/main" id="{C1DD41FA-B88D-2845-2907-86040A952A19}"/>
                </a:ext>
              </a:extLst>
            </p:cNvPr>
            <p:cNvPicPr>
              <a:picLocks noChangeAspect="1"/>
            </p:cNvPicPr>
            <p:nvPr/>
          </p:nvPicPr>
          <p:blipFill>
            <a:blip r:embed="rId2"/>
            <a:stretch>
              <a:fillRect/>
            </a:stretch>
          </p:blipFill>
          <p:spPr>
            <a:xfrm>
              <a:off x="2135044" y="2020942"/>
              <a:ext cx="866882" cy="866882"/>
            </a:xfrm>
            <a:prstGeom prst="rect">
              <a:avLst/>
            </a:prstGeom>
          </p:spPr>
        </p:pic>
        <p:sp>
          <p:nvSpPr>
            <p:cNvPr id="43" name="Oval 42">
              <a:extLst>
                <a:ext uri="{FF2B5EF4-FFF2-40B4-BE49-F238E27FC236}">
                  <a16:creationId xmlns:a16="http://schemas.microsoft.com/office/drawing/2014/main" id="{0FAC6BBC-F854-A764-9E8F-4DAAD9FA0496}"/>
                </a:ext>
              </a:extLst>
            </p:cNvPr>
            <p:cNvSpPr/>
            <p:nvPr/>
          </p:nvSpPr>
          <p:spPr>
            <a:xfrm>
              <a:off x="2080140" y="1966038"/>
              <a:ext cx="1005840" cy="100584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5F1BF664-801F-D51B-CD81-C23C7BF4F669}"/>
              </a:ext>
            </a:extLst>
          </p:cNvPr>
          <p:cNvGrpSpPr/>
          <p:nvPr/>
        </p:nvGrpSpPr>
        <p:grpSpPr>
          <a:xfrm>
            <a:off x="2718714" y="3798807"/>
            <a:ext cx="530673" cy="524613"/>
            <a:chOff x="1534343" y="2695242"/>
            <a:chExt cx="752518" cy="752518"/>
          </a:xfrm>
        </p:grpSpPr>
        <p:pic>
          <p:nvPicPr>
            <p:cNvPr id="40" name="Picture 39" descr="A black background with a black square&#10;&#10;Description automatically generated with medium confidence">
              <a:extLst>
                <a:ext uri="{FF2B5EF4-FFF2-40B4-BE49-F238E27FC236}">
                  <a16:creationId xmlns:a16="http://schemas.microsoft.com/office/drawing/2014/main" id="{7BFE03AF-4C58-9C44-BF17-7E24E6385297}"/>
                </a:ext>
              </a:extLst>
            </p:cNvPr>
            <p:cNvPicPr>
              <a:picLocks noChangeAspect="1"/>
            </p:cNvPicPr>
            <p:nvPr/>
          </p:nvPicPr>
          <p:blipFill>
            <a:blip r:embed="rId3"/>
            <a:stretch>
              <a:fillRect/>
            </a:stretch>
          </p:blipFill>
          <p:spPr>
            <a:xfrm>
              <a:off x="1583904" y="2741223"/>
              <a:ext cx="662811" cy="662811"/>
            </a:xfrm>
            <a:prstGeom prst="rect">
              <a:avLst/>
            </a:prstGeom>
          </p:spPr>
        </p:pic>
        <p:sp>
          <p:nvSpPr>
            <p:cNvPr id="45" name="Oval 44">
              <a:extLst>
                <a:ext uri="{FF2B5EF4-FFF2-40B4-BE49-F238E27FC236}">
                  <a16:creationId xmlns:a16="http://schemas.microsoft.com/office/drawing/2014/main" id="{3F707BF6-216F-65DD-7FE4-FC21127594F5}"/>
                </a:ext>
              </a:extLst>
            </p:cNvPr>
            <p:cNvSpPr/>
            <p:nvPr/>
          </p:nvSpPr>
          <p:spPr>
            <a:xfrm>
              <a:off x="1534343" y="2695242"/>
              <a:ext cx="752518" cy="752518"/>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9C1E50F0-FDA3-D048-C289-EEE0A0372179}"/>
              </a:ext>
            </a:extLst>
          </p:cNvPr>
          <p:cNvGrpSpPr/>
          <p:nvPr/>
        </p:nvGrpSpPr>
        <p:grpSpPr>
          <a:xfrm>
            <a:off x="2725243" y="4427885"/>
            <a:ext cx="530673" cy="524607"/>
            <a:chOff x="2203638" y="4224148"/>
            <a:chExt cx="752518" cy="764347"/>
          </a:xfrm>
        </p:grpSpPr>
        <p:pic>
          <p:nvPicPr>
            <p:cNvPr id="38" name="Picture 37" descr="A black background with a black square&#10;&#10;Description automatically generated with medium confidence">
              <a:extLst>
                <a:ext uri="{FF2B5EF4-FFF2-40B4-BE49-F238E27FC236}">
                  <a16:creationId xmlns:a16="http://schemas.microsoft.com/office/drawing/2014/main" id="{1C351AA0-E1F1-073D-E21C-1A461C7B0C57}"/>
                </a:ext>
              </a:extLst>
            </p:cNvPr>
            <p:cNvPicPr>
              <a:picLocks noChangeAspect="1"/>
            </p:cNvPicPr>
            <p:nvPr/>
          </p:nvPicPr>
          <p:blipFill>
            <a:blip r:embed="rId4"/>
            <a:stretch>
              <a:fillRect/>
            </a:stretch>
          </p:blipFill>
          <p:spPr>
            <a:xfrm>
              <a:off x="2236109" y="4224148"/>
              <a:ext cx="698372" cy="698372"/>
            </a:xfrm>
            <a:prstGeom prst="rect">
              <a:avLst/>
            </a:prstGeom>
          </p:spPr>
        </p:pic>
        <p:sp>
          <p:nvSpPr>
            <p:cNvPr id="46" name="Oval 45">
              <a:extLst>
                <a:ext uri="{FF2B5EF4-FFF2-40B4-BE49-F238E27FC236}">
                  <a16:creationId xmlns:a16="http://schemas.microsoft.com/office/drawing/2014/main" id="{39A01890-DAE8-DD10-D501-C8EED990D73F}"/>
                </a:ext>
              </a:extLst>
            </p:cNvPr>
            <p:cNvSpPr/>
            <p:nvPr/>
          </p:nvSpPr>
          <p:spPr>
            <a:xfrm>
              <a:off x="2203638" y="4235977"/>
              <a:ext cx="752518" cy="752518"/>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Rectangle: Rounded Corners 48">
            <a:extLst>
              <a:ext uri="{FF2B5EF4-FFF2-40B4-BE49-F238E27FC236}">
                <a16:creationId xmlns:a16="http://schemas.microsoft.com/office/drawing/2014/main" id="{109F6FF9-6554-05B3-F6C0-57FCA964A436}"/>
              </a:ext>
            </a:extLst>
          </p:cNvPr>
          <p:cNvSpPr/>
          <p:nvPr/>
        </p:nvSpPr>
        <p:spPr>
          <a:xfrm>
            <a:off x="459868" y="3227230"/>
            <a:ext cx="2034540" cy="410626"/>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Secures Sample</a:t>
            </a:r>
          </a:p>
        </p:txBody>
      </p:sp>
      <p:sp>
        <p:nvSpPr>
          <p:cNvPr id="50" name="Rectangle: Rounded Corners 49">
            <a:extLst>
              <a:ext uri="{FF2B5EF4-FFF2-40B4-BE49-F238E27FC236}">
                <a16:creationId xmlns:a16="http://schemas.microsoft.com/office/drawing/2014/main" id="{D9F91547-41F2-2791-3A06-1BA70B662085}"/>
              </a:ext>
            </a:extLst>
          </p:cNvPr>
          <p:cNvSpPr/>
          <p:nvPr/>
        </p:nvSpPr>
        <p:spPr>
          <a:xfrm>
            <a:off x="455574" y="3867333"/>
            <a:ext cx="2034540" cy="410626"/>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Repeatability</a:t>
            </a:r>
          </a:p>
        </p:txBody>
      </p:sp>
      <p:sp>
        <p:nvSpPr>
          <p:cNvPr id="51" name="Rectangle: Rounded Corners 50">
            <a:extLst>
              <a:ext uri="{FF2B5EF4-FFF2-40B4-BE49-F238E27FC236}">
                <a16:creationId xmlns:a16="http://schemas.microsoft.com/office/drawing/2014/main" id="{7AB63F71-71DB-4519-FE4C-D192BCB8968A}"/>
              </a:ext>
            </a:extLst>
          </p:cNvPr>
          <p:cNvSpPr/>
          <p:nvPr/>
        </p:nvSpPr>
        <p:spPr>
          <a:xfrm>
            <a:off x="455574" y="4502874"/>
            <a:ext cx="2034540" cy="516488"/>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Structural Durability</a:t>
            </a:r>
          </a:p>
        </p:txBody>
      </p:sp>
      <p:grpSp>
        <p:nvGrpSpPr>
          <p:cNvPr id="15" name="Group 14">
            <a:extLst>
              <a:ext uri="{FF2B5EF4-FFF2-40B4-BE49-F238E27FC236}">
                <a16:creationId xmlns:a16="http://schemas.microsoft.com/office/drawing/2014/main" id="{39AA6F0F-AB38-E7CC-391E-703979BBA7F7}"/>
              </a:ext>
            </a:extLst>
          </p:cNvPr>
          <p:cNvGrpSpPr/>
          <p:nvPr/>
        </p:nvGrpSpPr>
        <p:grpSpPr>
          <a:xfrm>
            <a:off x="7429916" y="3482846"/>
            <a:ext cx="530668" cy="524606"/>
            <a:chOff x="2841570" y="1892592"/>
            <a:chExt cx="530668" cy="524606"/>
          </a:xfrm>
        </p:grpSpPr>
        <p:pic>
          <p:nvPicPr>
            <p:cNvPr id="6" name="Picture 5" descr="A black background with a black square&#10;&#10;Description automatically generated with medium confidence">
              <a:extLst>
                <a:ext uri="{FF2B5EF4-FFF2-40B4-BE49-F238E27FC236}">
                  <a16:creationId xmlns:a16="http://schemas.microsoft.com/office/drawing/2014/main" id="{5DF0AB1E-01CC-C80E-5BBD-372C18184D0A}"/>
                </a:ext>
              </a:extLst>
            </p:cNvPr>
            <p:cNvPicPr>
              <a:picLocks noChangeAspect="1"/>
            </p:cNvPicPr>
            <p:nvPr/>
          </p:nvPicPr>
          <p:blipFill>
            <a:blip r:embed="rId5"/>
            <a:stretch>
              <a:fillRect/>
            </a:stretch>
          </p:blipFill>
          <p:spPr>
            <a:xfrm>
              <a:off x="2881459" y="1930070"/>
              <a:ext cx="450890" cy="450890"/>
            </a:xfrm>
            <a:prstGeom prst="rect">
              <a:avLst/>
            </a:prstGeom>
          </p:spPr>
        </p:pic>
        <p:sp>
          <p:nvSpPr>
            <p:cNvPr id="9" name="Oval 8">
              <a:extLst>
                <a:ext uri="{FF2B5EF4-FFF2-40B4-BE49-F238E27FC236}">
                  <a16:creationId xmlns:a16="http://schemas.microsoft.com/office/drawing/2014/main" id="{E6144621-844F-EA25-42A7-39986B3E3272}"/>
                </a:ext>
              </a:extLst>
            </p:cNvPr>
            <p:cNvSpPr/>
            <p:nvPr/>
          </p:nvSpPr>
          <p:spPr>
            <a:xfrm>
              <a:off x="2841570" y="1892592"/>
              <a:ext cx="530668" cy="524606"/>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4E23A1F8-E603-57A6-9B33-9BDAD7ACD4A9}"/>
              </a:ext>
            </a:extLst>
          </p:cNvPr>
          <p:cNvGrpSpPr/>
          <p:nvPr/>
        </p:nvGrpSpPr>
        <p:grpSpPr>
          <a:xfrm>
            <a:off x="7383774" y="4123796"/>
            <a:ext cx="530668" cy="524606"/>
            <a:chOff x="2433575" y="1478454"/>
            <a:chExt cx="530668" cy="524606"/>
          </a:xfrm>
        </p:grpSpPr>
        <p:sp>
          <p:nvSpPr>
            <p:cNvPr id="20" name="Oval 19">
              <a:extLst>
                <a:ext uri="{FF2B5EF4-FFF2-40B4-BE49-F238E27FC236}">
                  <a16:creationId xmlns:a16="http://schemas.microsoft.com/office/drawing/2014/main" id="{01FBC7DA-3E9C-61D2-D8DD-DCFA2A837F3E}"/>
                </a:ext>
              </a:extLst>
            </p:cNvPr>
            <p:cNvSpPr/>
            <p:nvPr/>
          </p:nvSpPr>
          <p:spPr>
            <a:xfrm>
              <a:off x="2433575" y="1478454"/>
              <a:ext cx="530668" cy="524606"/>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black background with a black square&#10;&#10;Description automatically generated with medium confidence">
              <a:extLst>
                <a:ext uri="{FF2B5EF4-FFF2-40B4-BE49-F238E27FC236}">
                  <a16:creationId xmlns:a16="http://schemas.microsoft.com/office/drawing/2014/main" id="{F94E886C-CF25-3FBA-C5C6-EE5FB958B889}"/>
                </a:ext>
              </a:extLst>
            </p:cNvPr>
            <p:cNvPicPr>
              <a:picLocks noChangeAspect="1"/>
            </p:cNvPicPr>
            <p:nvPr/>
          </p:nvPicPr>
          <p:blipFill>
            <a:blip r:embed="rId6"/>
            <a:stretch>
              <a:fillRect/>
            </a:stretch>
          </p:blipFill>
          <p:spPr>
            <a:xfrm>
              <a:off x="2467514" y="1501407"/>
              <a:ext cx="478167" cy="478167"/>
            </a:xfrm>
            <a:prstGeom prst="rect">
              <a:avLst/>
            </a:prstGeom>
          </p:spPr>
        </p:pic>
      </p:grpSp>
      <p:sp>
        <p:nvSpPr>
          <p:cNvPr id="27" name="Rectangle: Rounded Corners 26">
            <a:extLst>
              <a:ext uri="{FF2B5EF4-FFF2-40B4-BE49-F238E27FC236}">
                <a16:creationId xmlns:a16="http://schemas.microsoft.com/office/drawing/2014/main" id="{771689ED-AF84-306F-1ABD-1F3BD585550E}"/>
              </a:ext>
            </a:extLst>
          </p:cNvPr>
          <p:cNvSpPr/>
          <p:nvPr/>
        </p:nvSpPr>
        <p:spPr>
          <a:xfrm>
            <a:off x="8247508" y="3539836"/>
            <a:ext cx="2034540" cy="410626"/>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Data Transfer</a:t>
            </a:r>
          </a:p>
        </p:txBody>
      </p:sp>
      <p:sp>
        <p:nvSpPr>
          <p:cNvPr id="31" name="Rectangle: Rounded Corners 30">
            <a:extLst>
              <a:ext uri="{FF2B5EF4-FFF2-40B4-BE49-F238E27FC236}">
                <a16:creationId xmlns:a16="http://schemas.microsoft.com/office/drawing/2014/main" id="{19A632EA-BFFF-EF19-7C18-F0CB6553C2BD}"/>
              </a:ext>
            </a:extLst>
          </p:cNvPr>
          <p:cNvSpPr/>
          <p:nvPr/>
        </p:nvSpPr>
        <p:spPr>
          <a:xfrm>
            <a:off x="8247508" y="4173170"/>
            <a:ext cx="2034540" cy="410626"/>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Resolution (5mm)</a:t>
            </a:r>
          </a:p>
        </p:txBody>
      </p:sp>
      <p:sp>
        <p:nvSpPr>
          <p:cNvPr id="7" name="TextBox 6">
            <a:extLst>
              <a:ext uri="{FF2B5EF4-FFF2-40B4-BE49-F238E27FC236}">
                <a16:creationId xmlns:a16="http://schemas.microsoft.com/office/drawing/2014/main" id="{E956E685-5E8C-C9B6-D500-131E52BFFB04}"/>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Joshua Huls</a:t>
            </a:r>
          </a:p>
        </p:txBody>
      </p:sp>
    </p:spTree>
    <p:extLst>
      <p:ext uri="{BB962C8B-B14F-4D97-AF65-F5344CB8AC3E}">
        <p14:creationId xmlns:p14="http://schemas.microsoft.com/office/powerpoint/2010/main" val="15026117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4CA2983-1089-FC70-E5F6-9D41A7BD63BA}"/>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5764EE9C-7D4A-99F9-D76E-C6039A548724}"/>
              </a:ext>
            </a:extLst>
          </p:cNvPr>
          <p:cNvSpPr>
            <a:spLocks noGrp="1"/>
          </p:cNvSpPr>
          <p:nvPr>
            <p:ph type="sldNum" sz="quarter" idx="12"/>
          </p:nvPr>
        </p:nvSpPr>
        <p:spPr/>
        <p:txBody>
          <a:bodyPr/>
          <a:lstStyle/>
          <a:p>
            <a:fld id="{A5AEF524-62EC-C340-82A1-9F47B6C43E55}" type="slidenum">
              <a:rPr lang="en-US" smtClean="0"/>
              <a:t>8</a:t>
            </a:fld>
            <a:endParaRPr lang="en-US"/>
          </a:p>
        </p:txBody>
      </p:sp>
      <p:sp>
        <p:nvSpPr>
          <p:cNvPr id="5" name="Title 4">
            <a:extLst>
              <a:ext uri="{FF2B5EF4-FFF2-40B4-BE49-F238E27FC236}">
                <a16:creationId xmlns:a16="http://schemas.microsoft.com/office/drawing/2014/main" id="{0DA6BA32-4547-268B-2FA7-7201E77C20D0}"/>
              </a:ext>
            </a:extLst>
          </p:cNvPr>
          <p:cNvSpPr>
            <a:spLocks noGrp="1"/>
          </p:cNvSpPr>
          <p:nvPr>
            <p:ph type="title"/>
          </p:nvPr>
        </p:nvSpPr>
        <p:spPr/>
        <p:txBody>
          <a:bodyPr/>
          <a:lstStyle/>
          <a:p>
            <a:r>
              <a:rPr lang="en-US"/>
              <a:t>Selected Design </a:t>
            </a:r>
          </a:p>
        </p:txBody>
      </p:sp>
      <p:pic>
        <p:nvPicPr>
          <p:cNvPr id="6" name="Content Placeholder 5" descr="A diagram of a mechanical device&#10;&#10;Description automatically generated">
            <a:extLst>
              <a:ext uri="{FF2B5EF4-FFF2-40B4-BE49-F238E27FC236}">
                <a16:creationId xmlns:a16="http://schemas.microsoft.com/office/drawing/2014/main" id="{3E33AB7F-C643-EDA2-F48B-5D7F365224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417" y="2014409"/>
            <a:ext cx="6387496" cy="2389024"/>
          </a:xfrm>
          <a:prstGeom prst="rect">
            <a:avLst/>
          </a:prstGeom>
        </p:spPr>
      </p:pic>
      <p:sp>
        <p:nvSpPr>
          <p:cNvPr id="2" name="Rectangle: Rounded Corners 1">
            <a:extLst>
              <a:ext uri="{FF2B5EF4-FFF2-40B4-BE49-F238E27FC236}">
                <a16:creationId xmlns:a16="http://schemas.microsoft.com/office/drawing/2014/main" id="{C7E3DE3C-2852-0382-A1E2-1A78118115AC}"/>
              </a:ext>
            </a:extLst>
          </p:cNvPr>
          <p:cNvSpPr/>
          <p:nvPr/>
        </p:nvSpPr>
        <p:spPr>
          <a:xfrm>
            <a:off x="121416" y="2094796"/>
            <a:ext cx="6387495" cy="2389024"/>
          </a:xfrm>
          <a:prstGeom prst="roundRect">
            <a:avLst/>
          </a:prstGeom>
          <a:noFill/>
          <a:ln w="6350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8BCD1450-37A5-2399-6C49-4DED3A46BBBE}"/>
              </a:ext>
            </a:extLst>
          </p:cNvPr>
          <p:cNvGrpSpPr/>
          <p:nvPr/>
        </p:nvGrpSpPr>
        <p:grpSpPr>
          <a:xfrm>
            <a:off x="6708279" y="1038298"/>
            <a:ext cx="4017450" cy="685800"/>
            <a:chOff x="6708279" y="1038298"/>
            <a:chExt cx="4017450" cy="685800"/>
          </a:xfrm>
        </p:grpSpPr>
        <p:sp>
          <p:nvSpPr>
            <p:cNvPr id="36" name="TextBox 35">
              <a:extLst>
                <a:ext uri="{FF2B5EF4-FFF2-40B4-BE49-F238E27FC236}">
                  <a16:creationId xmlns:a16="http://schemas.microsoft.com/office/drawing/2014/main" id="{6DFBD6FB-0AE6-CCCB-D002-133B1EE78F42}"/>
                </a:ext>
              </a:extLst>
            </p:cNvPr>
            <p:cNvSpPr txBox="1"/>
            <p:nvPr/>
          </p:nvSpPr>
          <p:spPr>
            <a:xfrm>
              <a:off x="7479071" y="1227633"/>
              <a:ext cx="3246658" cy="369332"/>
            </a:xfrm>
            <a:prstGeom prst="rect">
              <a:avLst/>
            </a:prstGeom>
            <a:noFill/>
          </p:spPr>
          <p:txBody>
            <a:bodyPr wrap="none" rtlCol="0">
              <a:spAutoFit/>
            </a:bodyPr>
            <a:lstStyle/>
            <a:p>
              <a:r>
                <a:rPr lang="en-US"/>
                <a:t>Reliable Measurement Feedback</a:t>
              </a:r>
            </a:p>
          </p:txBody>
        </p:sp>
        <p:grpSp>
          <p:nvGrpSpPr>
            <p:cNvPr id="50" name="Group 49">
              <a:extLst>
                <a:ext uri="{FF2B5EF4-FFF2-40B4-BE49-F238E27FC236}">
                  <a16:creationId xmlns:a16="http://schemas.microsoft.com/office/drawing/2014/main" id="{8CBF67EE-855F-6C59-7A4A-D8501D8424AE}"/>
                </a:ext>
              </a:extLst>
            </p:cNvPr>
            <p:cNvGrpSpPr/>
            <p:nvPr/>
          </p:nvGrpSpPr>
          <p:grpSpPr>
            <a:xfrm>
              <a:off x="6708279" y="1038298"/>
              <a:ext cx="3942974" cy="685800"/>
              <a:chOff x="6708279" y="1038298"/>
              <a:chExt cx="3942974" cy="685800"/>
            </a:xfrm>
          </p:grpSpPr>
          <p:pic>
            <p:nvPicPr>
              <p:cNvPr id="13" name="Picture 12" descr="A black background with a black square&#10;&#10;Description automatically generated with medium confidence">
                <a:extLst>
                  <a:ext uri="{FF2B5EF4-FFF2-40B4-BE49-F238E27FC236}">
                    <a16:creationId xmlns:a16="http://schemas.microsoft.com/office/drawing/2014/main" id="{232028CE-91B5-01F9-D9C0-C3D78EBB2D80}"/>
                  </a:ext>
                </a:extLst>
              </p:cNvPr>
              <p:cNvPicPr>
                <a:picLocks noChangeAspect="1"/>
              </p:cNvPicPr>
              <p:nvPr/>
            </p:nvPicPr>
            <p:blipFill>
              <a:blip r:embed="rId3"/>
              <a:stretch>
                <a:fillRect/>
              </a:stretch>
            </p:blipFill>
            <p:spPr>
              <a:xfrm>
                <a:off x="6793271" y="1154392"/>
                <a:ext cx="515815" cy="515815"/>
              </a:xfrm>
              <a:prstGeom prst="rect">
                <a:avLst/>
              </a:prstGeom>
            </p:spPr>
          </p:pic>
          <p:sp>
            <p:nvSpPr>
              <p:cNvPr id="19" name="Oval 18">
                <a:extLst>
                  <a:ext uri="{FF2B5EF4-FFF2-40B4-BE49-F238E27FC236}">
                    <a16:creationId xmlns:a16="http://schemas.microsoft.com/office/drawing/2014/main" id="{A27B8D75-CCBF-0A3F-89AC-F85AEF3954CA}"/>
                  </a:ext>
                </a:extLst>
              </p:cNvPr>
              <p:cNvSpPr/>
              <p:nvPr/>
            </p:nvSpPr>
            <p:spPr>
              <a:xfrm>
                <a:off x="6708279" y="1038298"/>
                <a:ext cx="685800" cy="685800"/>
              </a:xfrm>
              <a:prstGeom prst="ellipse">
                <a:avLst/>
              </a:prstGeom>
              <a:noFill/>
              <a:ln w="6350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a:extLst>
                  <a:ext uri="{FF2B5EF4-FFF2-40B4-BE49-F238E27FC236}">
                    <a16:creationId xmlns:a16="http://schemas.microsoft.com/office/drawing/2014/main" id="{7AAB0C3F-8EA0-A6F6-7FAE-8BF129DD36CF}"/>
                  </a:ext>
                </a:extLst>
              </p:cNvPr>
              <p:cNvCxnSpPr>
                <a:cxnSpLocks/>
              </p:cNvCxnSpPr>
              <p:nvPr/>
            </p:nvCxnSpPr>
            <p:spPr>
              <a:xfrm>
                <a:off x="7051179" y="1724098"/>
                <a:ext cx="360007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grpSp>
      <p:grpSp>
        <p:nvGrpSpPr>
          <p:cNvPr id="52" name="Group 51">
            <a:extLst>
              <a:ext uri="{FF2B5EF4-FFF2-40B4-BE49-F238E27FC236}">
                <a16:creationId xmlns:a16="http://schemas.microsoft.com/office/drawing/2014/main" id="{967A3C97-4FF8-D05C-9C22-EBAE84A5057C}"/>
              </a:ext>
            </a:extLst>
          </p:cNvPr>
          <p:cNvGrpSpPr/>
          <p:nvPr/>
        </p:nvGrpSpPr>
        <p:grpSpPr>
          <a:xfrm>
            <a:off x="6708279" y="1993835"/>
            <a:ext cx="3942974" cy="685800"/>
            <a:chOff x="6708279" y="1993835"/>
            <a:chExt cx="3942974" cy="685800"/>
          </a:xfrm>
        </p:grpSpPr>
        <p:sp>
          <p:nvSpPr>
            <p:cNvPr id="22" name="Oval 21">
              <a:extLst>
                <a:ext uri="{FF2B5EF4-FFF2-40B4-BE49-F238E27FC236}">
                  <a16:creationId xmlns:a16="http://schemas.microsoft.com/office/drawing/2014/main" id="{11BB21CF-EA0B-BC61-275B-3B15B0FE1584}"/>
                </a:ext>
              </a:extLst>
            </p:cNvPr>
            <p:cNvSpPr/>
            <p:nvPr/>
          </p:nvSpPr>
          <p:spPr>
            <a:xfrm>
              <a:off x="6708279" y="1993835"/>
              <a:ext cx="685800" cy="685800"/>
            </a:xfrm>
            <a:prstGeom prst="ellipse">
              <a:avLst/>
            </a:prstGeom>
            <a:noFill/>
            <a:ln w="6350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black background with a black square&#10;&#10;Description automatically generated with medium confidence">
              <a:extLst>
                <a:ext uri="{FF2B5EF4-FFF2-40B4-BE49-F238E27FC236}">
                  <a16:creationId xmlns:a16="http://schemas.microsoft.com/office/drawing/2014/main" id="{94CE2EC7-6565-151A-4E2E-8880E4487430}"/>
                </a:ext>
              </a:extLst>
            </p:cNvPr>
            <p:cNvPicPr>
              <a:picLocks noChangeAspect="1"/>
            </p:cNvPicPr>
            <p:nvPr/>
          </p:nvPicPr>
          <p:blipFill>
            <a:blip r:embed="rId4"/>
            <a:stretch>
              <a:fillRect/>
            </a:stretch>
          </p:blipFill>
          <p:spPr>
            <a:xfrm>
              <a:off x="6777111" y="2054869"/>
              <a:ext cx="559757" cy="559757"/>
            </a:xfrm>
            <a:prstGeom prst="rect">
              <a:avLst/>
            </a:prstGeom>
          </p:spPr>
        </p:pic>
        <p:sp>
          <p:nvSpPr>
            <p:cNvPr id="40" name="TextBox 39">
              <a:extLst>
                <a:ext uri="{FF2B5EF4-FFF2-40B4-BE49-F238E27FC236}">
                  <a16:creationId xmlns:a16="http://schemas.microsoft.com/office/drawing/2014/main" id="{52685F77-2B47-870F-A01B-AD74F0CABD90}"/>
                </a:ext>
              </a:extLst>
            </p:cNvPr>
            <p:cNvSpPr txBox="1"/>
            <p:nvPr/>
          </p:nvSpPr>
          <p:spPr>
            <a:xfrm>
              <a:off x="7479071" y="2182732"/>
              <a:ext cx="2634567" cy="369332"/>
            </a:xfrm>
            <a:prstGeom prst="rect">
              <a:avLst/>
            </a:prstGeom>
            <a:noFill/>
          </p:spPr>
          <p:txBody>
            <a:bodyPr wrap="none" rtlCol="0">
              <a:spAutoFit/>
            </a:bodyPr>
            <a:lstStyle/>
            <a:p>
              <a:r>
                <a:rPr lang="en-US"/>
                <a:t>Consistent Measurements</a:t>
              </a:r>
            </a:p>
          </p:txBody>
        </p:sp>
        <p:cxnSp>
          <p:nvCxnSpPr>
            <p:cNvPr id="46" name="Straight Connector 45">
              <a:extLst>
                <a:ext uri="{FF2B5EF4-FFF2-40B4-BE49-F238E27FC236}">
                  <a16:creationId xmlns:a16="http://schemas.microsoft.com/office/drawing/2014/main" id="{9BF6717E-72E6-E23A-2334-59A9182EB398}"/>
                </a:ext>
              </a:extLst>
            </p:cNvPr>
            <p:cNvCxnSpPr/>
            <p:nvPr/>
          </p:nvCxnSpPr>
          <p:spPr>
            <a:xfrm>
              <a:off x="7051179" y="2677091"/>
              <a:ext cx="360007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BFAF021C-E398-612F-7014-877FA4CE2436}"/>
              </a:ext>
            </a:extLst>
          </p:cNvPr>
          <p:cNvGrpSpPr/>
          <p:nvPr/>
        </p:nvGrpSpPr>
        <p:grpSpPr>
          <a:xfrm>
            <a:off x="6708277" y="2943443"/>
            <a:ext cx="3942976" cy="703528"/>
            <a:chOff x="6708277" y="2943443"/>
            <a:chExt cx="3942976" cy="703528"/>
          </a:xfrm>
        </p:grpSpPr>
        <p:pic>
          <p:nvPicPr>
            <p:cNvPr id="17" name="Picture 16" descr="A black background with a black square&#10;&#10;Description automatically generated with medium confidence">
              <a:extLst>
                <a:ext uri="{FF2B5EF4-FFF2-40B4-BE49-F238E27FC236}">
                  <a16:creationId xmlns:a16="http://schemas.microsoft.com/office/drawing/2014/main" id="{FB006212-4260-8E38-DBBF-95D4CAEDF2C0}"/>
                </a:ext>
              </a:extLst>
            </p:cNvPr>
            <p:cNvPicPr>
              <a:picLocks noChangeAspect="1"/>
            </p:cNvPicPr>
            <p:nvPr/>
          </p:nvPicPr>
          <p:blipFill>
            <a:blip r:embed="rId5"/>
            <a:stretch>
              <a:fillRect/>
            </a:stretch>
          </p:blipFill>
          <p:spPr>
            <a:xfrm>
              <a:off x="6708277" y="2961171"/>
              <a:ext cx="685800" cy="685800"/>
            </a:xfrm>
            <a:prstGeom prst="rect">
              <a:avLst/>
            </a:prstGeom>
          </p:spPr>
        </p:pic>
        <p:sp>
          <p:nvSpPr>
            <p:cNvPr id="23" name="Oval 22">
              <a:extLst>
                <a:ext uri="{FF2B5EF4-FFF2-40B4-BE49-F238E27FC236}">
                  <a16:creationId xmlns:a16="http://schemas.microsoft.com/office/drawing/2014/main" id="{38B4D2B9-CA2C-97C8-9ABF-2936A894FE51}"/>
                </a:ext>
              </a:extLst>
            </p:cNvPr>
            <p:cNvSpPr/>
            <p:nvPr/>
          </p:nvSpPr>
          <p:spPr>
            <a:xfrm>
              <a:off x="6708279" y="2943443"/>
              <a:ext cx="685800" cy="685800"/>
            </a:xfrm>
            <a:prstGeom prst="ellipse">
              <a:avLst/>
            </a:prstGeom>
            <a:noFill/>
            <a:ln w="6350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9543E57D-4C95-B397-2A8E-CC627554DC1C}"/>
                </a:ext>
              </a:extLst>
            </p:cNvPr>
            <p:cNvSpPr txBox="1"/>
            <p:nvPr/>
          </p:nvSpPr>
          <p:spPr>
            <a:xfrm>
              <a:off x="7479070" y="3119405"/>
              <a:ext cx="2403863" cy="369332"/>
            </a:xfrm>
            <a:prstGeom prst="rect">
              <a:avLst/>
            </a:prstGeom>
            <a:noFill/>
          </p:spPr>
          <p:txBody>
            <a:bodyPr wrap="none" rtlCol="0">
              <a:spAutoFit/>
            </a:bodyPr>
            <a:lstStyle/>
            <a:p>
              <a:r>
                <a:rPr lang="en-US"/>
                <a:t>Measures Entire Region</a:t>
              </a:r>
            </a:p>
          </p:txBody>
        </p:sp>
        <p:cxnSp>
          <p:nvCxnSpPr>
            <p:cNvPr id="47" name="Straight Connector 46">
              <a:extLst>
                <a:ext uri="{FF2B5EF4-FFF2-40B4-BE49-F238E27FC236}">
                  <a16:creationId xmlns:a16="http://schemas.microsoft.com/office/drawing/2014/main" id="{D6F11CAD-B4B4-7A61-FF86-213AA7E8E9C6}"/>
                </a:ext>
              </a:extLst>
            </p:cNvPr>
            <p:cNvCxnSpPr/>
            <p:nvPr/>
          </p:nvCxnSpPr>
          <p:spPr>
            <a:xfrm>
              <a:off x="7051179" y="3629243"/>
              <a:ext cx="360007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7A8576C6-94AD-1355-54E5-C4554A28C1B0}"/>
              </a:ext>
            </a:extLst>
          </p:cNvPr>
          <p:cNvGrpSpPr/>
          <p:nvPr/>
        </p:nvGrpSpPr>
        <p:grpSpPr>
          <a:xfrm>
            <a:off x="6708279" y="3898980"/>
            <a:ext cx="3942974" cy="685800"/>
            <a:chOff x="6708279" y="3898980"/>
            <a:chExt cx="3942974" cy="685800"/>
          </a:xfrm>
        </p:grpSpPr>
        <p:pic>
          <p:nvPicPr>
            <p:cNvPr id="15" name="Picture 14" descr="A black background with a black square&#10;&#10;Description automatically generated with medium confidence">
              <a:extLst>
                <a:ext uri="{FF2B5EF4-FFF2-40B4-BE49-F238E27FC236}">
                  <a16:creationId xmlns:a16="http://schemas.microsoft.com/office/drawing/2014/main" id="{0568077E-7F9E-21FC-28FD-A3DB8A342371}"/>
                </a:ext>
              </a:extLst>
            </p:cNvPr>
            <p:cNvPicPr>
              <a:picLocks noChangeAspect="1"/>
            </p:cNvPicPr>
            <p:nvPr/>
          </p:nvPicPr>
          <p:blipFill>
            <a:blip r:embed="rId6"/>
            <a:stretch>
              <a:fillRect/>
            </a:stretch>
          </p:blipFill>
          <p:spPr>
            <a:xfrm>
              <a:off x="6777111" y="3967813"/>
              <a:ext cx="548133" cy="548133"/>
            </a:xfrm>
            <a:prstGeom prst="rect">
              <a:avLst/>
            </a:prstGeom>
          </p:spPr>
        </p:pic>
        <p:sp>
          <p:nvSpPr>
            <p:cNvPr id="24" name="Oval 23">
              <a:extLst>
                <a:ext uri="{FF2B5EF4-FFF2-40B4-BE49-F238E27FC236}">
                  <a16:creationId xmlns:a16="http://schemas.microsoft.com/office/drawing/2014/main" id="{6D415963-D841-E336-A02D-8E7BC9674C74}"/>
                </a:ext>
              </a:extLst>
            </p:cNvPr>
            <p:cNvSpPr/>
            <p:nvPr/>
          </p:nvSpPr>
          <p:spPr>
            <a:xfrm>
              <a:off x="6708279" y="3898980"/>
              <a:ext cx="685800" cy="685800"/>
            </a:xfrm>
            <a:prstGeom prst="ellipse">
              <a:avLst/>
            </a:prstGeom>
            <a:noFill/>
            <a:ln w="6350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5E535847-CB28-3F4D-3536-ABE46C0B4602}"/>
                </a:ext>
              </a:extLst>
            </p:cNvPr>
            <p:cNvSpPr txBox="1"/>
            <p:nvPr/>
          </p:nvSpPr>
          <p:spPr>
            <a:xfrm>
              <a:off x="7500033" y="4034101"/>
              <a:ext cx="2773516" cy="369332"/>
            </a:xfrm>
            <a:prstGeom prst="rect">
              <a:avLst/>
            </a:prstGeom>
            <a:noFill/>
          </p:spPr>
          <p:txBody>
            <a:bodyPr wrap="none" rtlCol="0">
              <a:spAutoFit/>
            </a:bodyPr>
            <a:lstStyle/>
            <a:p>
              <a:r>
                <a:rPr lang="en-US"/>
                <a:t>Secures and Levels Samples</a:t>
              </a:r>
            </a:p>
          </p:txBody>
        </p:sp>
        <p:cxnSp>
          <p:nvCxnSpPr>
            <p:cNvPr id="48" name="Straight Connector 47">
              <a:extLst>
                <a:ext uri="{FF2B5EF4-FFF2-40B4-BE49-F238E27FC236}">
                  <a16:creationId xmlns:a16="http://schemas.microsoft.com/office/drawing/2014/main" id="{0BA6176A-97A0-C0DC-ECE5-610426F36E49}"/>
                </a:ext>
              </a:extLst>
            </p:cNvPr>
            <p:cNvCxnSpPr/>
            <p:nvPr/>
          </p:nvCxnSpPr>
          <p:spPr>
            <a:xfrm>
              <a:off x="7051179" y="4584780"/>
              <a:ext cx="360007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85E8D7EA-7F86-62A7-C388-CF495C250DE8}"/>
              </a:ext>
            </a:extLst>
          </p:cNvPr>
          <p:cNvGrpSpPr/>
          <p:nvPr/>
        </p:nvGrpSpPr>
        <p:grpSpPr>
          <a:xfrm>
            <a:off x="6708279" y="4854517"/>
            <a:ext cx="3928829" cy="685800"/>
            <a:chOff x="6708279" y="4854517"/>
            <a:chExt cx="3928829" cy="685800"/>
          </a:xfrm>
        </p:grpSpPr>
        <p:sp>
          <p:nvSpPr>
            <p:cNvPr id="25" name="Oval 24">
              <a:extLst>
                <a:ext uri="{FF2B5EF4-FFF2-40B4-BE49-F238E27FC236}">
                  <a16:creationId xmlns:a16="http://schemas.microsoft.com/office/drawing/2014/main" id="{648E4491-95DF-511B-E1FB-737EECE652D4}"/>
                </a:ext>
              </a:extLst>
            </p:cNvPr>
            <p:cNvSpPr/>
            <p:nvPr/>
          </p:nvSpPr>
          <p:spPr>
            <a:xfrm>
              <a:off x="6708279" y="4854517"/>
              <a:ext cx="685800" cy="685800"/>
            </a:xfrm>
            <a:prstGeom prst="ellipse">
              <a:avLst/>
            </a:prstGeom>
            <a:noFill/>
            <a:ln w="6350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Adaptability Icons - Free SVG &amp; PNG Adaptability Images - Noun Project">
              <a:extLst>
                <a:ext uri="{FF2B5EF4-FFF2-40B4-BE49-F238E27FC236}">
                  <a16:creationId xmlns:a16="http://schemas.microsoft.com/office/drawing/2014/main" id="{9E0717B1-A3A1-4DC8-A28A-341B844AB4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61522" y="4907762"/>
              <a:ext cx="579310" cy="579310"/>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5A871584-8702-A182-ADD5-BCF5D8AA416D}"/>
                </a:ext>
              </a:extLst>
            </p:cNvPr>
            <p:cNvSpPr txBox="1"/>
            <p:nvPr/>
          </p:nvSpPr>
          <p:spPr>
            <a:xfrm>
              <a:off x="7500033" y="5018275"/>
              <a:ext cx="1145826" cy="369332"/>
            </a:xfrm>
            <a:prstGeom prst="rect">
              <a:avLst/>
            </a:prstGeom>
            <a:noFill/>
          </p:spPr>
          <p:txBody>
            <a:bodyPr wrap="none" rtlCol="0">
              <a:spAutoFit/>
            </a:bodyPr>
            <a:lstStyle/>
            <a:p>
              <a:r>
                <a:rPr lang="en-US"/>
                <a:t>Adaptable</a:t>
              </a:r>
            </a:p>
          </p:txBody>
        </p:sp>
        <p:cxnSp>
          <p:nvCxnSpPr>
            <p:cNvPr id="49" name="Straight Connector 48">
              <a:extLst>
                <a:ext uri="{FF2B5EF4-FFF2-40B4-BE49-F238E27FC236}">
                  <a16:creationId xmlns:a16="http://schemas.microsoft.com/office/drawing/2014/main" id="{B6EE8A33-5C68-683A-2EF3-48BDD406F854}"/>
                </a:ext>
              </a:extLst>
            </p:cNvPr>
            <p:cNvCxnSpPr/>
            <p:nvPr/>
          </p:nvCxnSpPr>
          <p:spPr>
            <a:xfrm>
              <a:off x="7037034" y="5540317"/>
              <a:ext cx="360007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56" name="Ribbon: Tilted Down 55">
            <a:extLst>
              <a:ext uri="{FF2B5EF4-FFF2-40B4-BE49-F238E27FC236}">
                <a16:creationId xmlns:a16="http://schemas.microsoft.com/office/drawing/2014/main" id="{62F7DFEE-CCF3-C18F-FD39-0EA045F21B33}"/>
              </a:ext>
            </a:extLst>
          </p:cNvPr>
          <p:cNvSpPr/>
          <p:nvPr/>
        </p:nvSpPr>
        <p:spPr>
          <a:xfrm>
            <a:off x="865040" y="4584780"/>
            <a:ext cx="4900246" cy="902289"/>
          </a:xfrm>
          <a:prstGeom prst="ribbon">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Horizontal Lathe</a:t>
            </a:r>
          </a:p>
        </p:txBody>
      </p:sp>
      <p:sp>
        <p:nvSpPr>
          <p:cNvPr id="10" name="TextBox 9">
            <a:extLst>
              <a:ext uri="{FF2B5EF4-FFF2-40B4-BE49-F238E27FC236}">
                <a16:creationId xmlns:a16="http://schemas.microsoft.com/office/drawing/2014/main" id="{745B233A-127E-93BE-7FCE-D5E5072D5EA2}"/>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Joshua Huls</a:t>
            </a:r>
          </a:p>
        </p:txBody>
      </p:sp>
    </p:spTree>
    <p:extLst>
      <p:ext uri="{BB962C8B-B14F-4D97-AF65-F5344CB8AC3E}">
        <p14:creationId xmlns:p14="http://schemas.microsoft.com/office/powerpoint/2010/main" val="24036574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0-#ppt_w/2"/>
                                          </p:val>
                                        </p:tav>
                                        <p:tav tm="100000">
                                          <p:val>
                                            <p:strVal val="#ppt_x"/>
                                          </p:val>
                                        </p:tav>
                                      </p:tavLst>
                                    </p:anim>
                                    <p:anim calcmode="lin" valueType="num">
                                      <p:cBhvr additive="base">
                                        <p:cTn id="8" dur="500" fill="hold"/>
                                        <p:tgtEl>
                                          <p:spTgt spid="5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500" fill="hold"/>
                                        <p:tgtEl>
                                          <p:spTgt spid="52"/>
                                        </p:tgtEl>
                                        <p:attrNameLst>
                                          <p:attrName>ppt_x</p:attrName>
                                        </p:attrNameLst>
                                      </p:cBhvr>
                                      <p:tavLst>
                                        <p:tav tm="0">
                                          <p:val>
                                            <p:strVal val="0-#ppt_w/2"/>
                                          </p:val>
                                        </p:tav>
                                        <p:tav tm="100000">
                                          <p:val>
                                            <p:strVal val="#ppt_x"/>
                                          </p:val>
                                        </p:tav>
                                      </p:tavLst>
                                    </p:anim>
                                    <p:anim calcmode="lin" valueType="num">
                                      <p:cBhvr additive="base">
                                        <p:cTn id="14"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500" fill="hold"/>
                                        <p:tgtEl>
                                          <p:spTgt spid="53"/>
                                        </p:tgtEl>
                                        <p:attrNameLst>
                                          <p:attrName>ppt_x</p:attrName>
                                        </p:attrNameLst>
                                      </p:cBhvr>
                                      <p:tavLst>
                                        <p:tav tm="0">
                                          <p:val>
                                            <p:strVal val="0-#ppt_w/2"/>
                                          </p:val>
                                        </p:tav>
                                        <p:tav tm="100000">
                                          <p:val>
                                            <p:strVal val="#ppt_x"/>
                                          </p:val>
                                        </p:tav>
                                      </p:tavLst>
                                    </p:anim>
                                    <p:anim calcmode="lin" valueType="num">
                                      <p:cBhvr additive="base">
                                        <p:cTn id="20"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54"/>
                                        </p:tgtEl>
                                        <p:attrNameLst>
                                          <p:attrName>style.visibility</p:attrName>
                                        </p:attrNameLst>
                                      </p:cBhvr>
                                      <p:to>
                                        <p:strVal val="visible"/>
                                      </p:to>
                                    </p:set>
                                    <p:anim calcmode="lin" valueType="num">
                                      <p:cBhvr additive="base">
                                        <p:cTn id="25" dur="500" fill="hold"/>
                                        <p:tgtEl>
                                          <p:spTgt spid="54"/>
                                        </p:tgtEl>
                                        <p:attrNameLst>
                                          <p:attrName>ppt_x</p:attrName>
                                        </p:attrNameLst>
                                      </p:cBhvr>
                                      <p:tavLst>
                                        <p:tav tm="0">
                                          <p:val>
                                            <p:strVal val="0-#ppt_w/2"/>
                                          </p:val>
                                        </p:tav>
                                        <p:tav tm="100000">
                                          <p:val>
                                            <p:strVal val="#ppt_x"/>
                                          </p:val>
                                        </p:tav>
                                      </p:tavLst>
                                    </p:anim>
                                    <p:anim calcmode="lin" valueType="num">
                                      <p:cBhvr additive="base">
                                        <p:cTn id="26" dur="5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55"/>
                                        </p:tgtEl>
                                        <p:attrNameLst>
                                          <p:attrName>style.visibility</p:attrName>
                                        </p:attrNameLst>
                                      </p:cBhvr>
                                      <p:to>
                                        <p:strVal val="visible"/>
                                      </p:to>
                                    </p:set>
                                    <p:anim calcmode="lin" valueType="num">
                                      <p:cBhvr additive="base">
                                        <p:cTn id="31" dur="500" fill="hold"/>
                                        <p:tgtEl>
                                          <p:spTgt spid="55"/>
                                        </p:tgtEl>
                                        <p:attrNameLst>
                                          <p:attrName>ppt_x</p:attrName>
                                        </p:attrNameLst>
                                      </p:cBhvr>
                                      <p:tavLst>
                                        <p:tav tm="0">
                                          <p:val>
                                            <p:strVal val="0-#ppt_w/2"/>
                                          </p:val>
                                        </p:tav>
                                        <p:tav tm="100000">
                                          <p:val>
                                            <p:strVal val="#ppt_x"/>
                                          </p:val>
                                        </p:tav>
                                      </p:tavLst>
                                    </p:anim>
                                    <p:anim calcmode="lin" valueType="num">
                                      <p:cBhvr additive="base">
                                        <p:cTn id="32" dur="500" fill="hold"/>
                                        <p:tgtEl>
                                          <p:spTgt spid="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FF460D6-FFE5-922B-A17B-5FEDA4E0621C}"/>
              </a:ext>
            </a:extLst>
          </p:cNvPr>
          <p:cNvSpPr>
            <a:spLocks noGrp="1"/>
          </p:cNvSpPr>
          <p:nvPr>
            <p:ph type="ftr" sz="quarter" idx="11"/>
          </p:nvPr>
        </p:nvSpPr>
        <p:spPr/>
        <p:txBody>
          <a:bodyPr/>
          <a:lstStyle/>
          <a:p>
            <a:r>
              <a:rPr lang="en-US" dirty="0"/>
              <a:t>Team 513</a:t>
            </a:r>
          </a:p>
        </p:txBody>
      </p:sp>
      <p:sp>
        <p:nvSpPr>
          <p:cNvPr id="4" name="Slide Number Placeholder 3">
            <a:extLst>
              <a:ext uri="{FF2B5EF4-FFF2-40B4-BE49-F238E27FC236}">
                <a16:creationId xmlns:a16="http://schemas.microsoft.com/office/drawing/2014/main" id="{31618EF2-3DF9-18EE-179D-5B7123E4BC8B}"/>
              </a:ext>
            </a:extLst>
          </p:cNvPr>
          <p:cNvSpPr>
            <a:spLocks noGrp="1"/>
          </p:cNvSpPr>
          <p:nvPr>
            <p:ph type="sldNum" sz="quarter" idx="12"/>
          </p:nvPr>
        </p:nvSpPr>
        <p:spPr/>
        <p:txBody>
          <a:bodyPr/>
          <a:lstStyle/>
          <a:p>
            <a:fld id="{A5AEF524-62EC-C340-82A1-9F47B6C43E55}" type="slidenum">
              <a:rPr lang="en-US" smtClean="0"/>
              <a:t>9</a:t>
            </a:fld>
            <a:endParaRPr lang="en-US"/>
          </a:p>
        </p:txBody>
      </p:sp>
      <p:sp>
        <p:nvSpPr>
          <p:cNvPr id="5" name="Title 4">
            <a:extLst>
              <a:ext uri="{FF2B5EF4-FFF2-40B4-BE49-F238E27FC236}">
                <a16:creationId xmlns:a16="http://schemas.microsoft.com/office/drawing/2014/main" id="{9C52D20C-68A9-22A2-1692-6474B5CEFD40}"/>
              </a:ext>
            </a:extLst>
          </p:cNvPr>
          <p:cNvSpPr>
            <a:spLocks noGrp="1"/>
          </p:cNvSpPr>
          <p:nvPr>
            <p:ph type="title"/>
          </p:nvPr>
        </p:nvSpPr>
        <p:spPr/>
        <p:txBody>
          <a:bodyPr/>
          <a:lstStyle/>
          <a:p>
            <a:r>
              <a:rPr lang="en-US" dirty="0"/>
              <a:t>Design Overview</a:t>
            </a:r>
          </a:p>
        </p:txBody>
      </p:sp>
      <p:sp>
        <p:nvSpPr>
          <p:cNvPr id="40" name="TextBox 39">
            <a:extLst>
              <a:ext uri="{FF2B5EF4-FFF2-40B4-BE49-F238E27FC236}">
                <a16:creationId xmlns:a16="http://schemas.microsoft.com/office/drawing/2014/main" id="{7E5AE02B-1077-392A-0E2B-8059CC811E6F}"/>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Liora Louis</a:t>
            </a:r>
          </a:p>
        </p:txBody>
      </p:sp>
      <mc:AlternateContent xmlns:mc="http://schemas.openxmlformats.org/markup-compatibility/2006">
        <mc:Choice xmlns:am3d="http://schemas.microsoft.com/office/drawing/2017/model3d" Requires="am3d">
          <p:graphicFrame>
            <p:nvGraphicFramePr>
              <p:cNvPr id="13" name="3D Model 12">
                <a:extLst>
                  <a:ext uri="{FF2B5EF4-FFF2-40B4-BE49-F238E27FC236}">
                    <a16:creationId xmlns:a16="http://schemas.microsoft.com/office/drawing/2014/main" id="{34AFE1F5-89BB-C93C-9FA9-A48EBCD098DF}"/>
                  </a:ext>
                </a:extLst>
              </p:cNvPr>
              <p:cNvGraphicFramePr>
                <a:graphicFrameLocks noChangeAspect="1"/>
              </p:cNvGraphicFramePr>
              <p:nvPr>
                <p:extLst>
                  <p:ext uri="{D42A27DB-BD31-4B8C-83A1-F6EECF244321}">
                    <p14:modId xmlns:p14="http://schemas.microsoft.com/office/powerpoint/2010/main" val="3284332861"/>
                  </p:ext>
                </p:extLst>
              </p:nvPr>
            </p:nvGraphicFramePr>
            <p:xfrm>
              <a:off x="718566" y="822960"/>
              <a:ext cx="9215616" cy="5212080"/>
            </p:xfrm>
            <a:graphic>
              <a:graphicData uri="http://schemas.microsoft.com/office/drawing/2017/model3d">
                <am3d:model3d r:embed="rId2">
                  <am3d:spPr>
                    <a:xfrm>
                      <a:off x="0" y="0"/>
                      <a:ext cx="9215616" cy="5212080"/>
                    </a:xfrm>
                    <a:prstGeom prst="rect">
                      <a:avLst/>
                    </a:prstGeom>
                  </am3d:spPr>
                  <am3d:camera>
                    <am3d:pos x="0" y="0" z="48492987"/>
                    <am3d:up dx="0" dy="36000000" dz="0"/>
                    <am3d:lookAt x="0" y="0" z="0"/>
                    <am3d:perspective fov="2700000"/>
                  </am3d:camera>
                  <am3d:trans>
                    <am3d:meterPerModelUnit n="571427" d="1000000"/>
                    <am3d:preTrans dx="7445375" dy="956832" dz="0"/>
                    <am3d:scale>
                      <am3d:sx n="1000000" d="1000000"/>
                      <am3d:sy n="1000000" d="1000000"/>
                      <am3d:sz n="1000000" d="1000000"/>
                    </am3d:scale>
                    <am3d:rot ax="2504649" ay="-1146052" az="-976668"/>
                    <am3d:postTrans dx="0" dy="0" dz="0"/>
                  </am3d:trans>
                  <am3d:raster rName="Office3DRenderer" rVer="16.0.8326">
                    <am3d:blip r:embed="rId3"/>
                  </am3d:raster>
                  <am3d:objViewport viewportSz="1010818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3D Model 12">
                <a:extLst>
                  <a:ext uri="{FF2B5EF4-FFF2-40B4-BE49-F238E27FC236}">
                    <a16:creationId xmlns:a16="http://schemas.microsoft.com/office/drawing/2014/main" id="{34AFE1F5-89BB-C93C-9FA9-A48EBCD098DF}"/>
                  </a:ext>
                </a:extLst>
              </p:cNvPr>
              <p:cNvPicPr>
                <a:picLocks noGrp="1" noRot="1" noChangeAspect="1" noMove="1" noResize="1" noEditPoints="1" noAdjustHandles="1" noChangeArrowheads="1" noChangeShapeType="1" noCrop="1"/>
              </p:cNvPicPr>
              <p:nvPr/>
            </p:nvPicPr>
            <p:blipFill>
              <a:blip r:embed="rId3"/>
              <a:stretch>
                <a:fillRect/>
              </a:stretch>
            </p:blipFill>
            <p:spPr>
              <a:xfrm>
                <a:off x="718566" y="822960"/>
                <a:ext cx="9215616" cy="5212080"/>
              </a:xfrm>
              <a:prstGeom prst="rect">
                <a:avLst/>
              </a:prstGeom>
            </p:spPr>
          </p:pic>
        </mc:Fallback>
      </mc:AlternateContent>
    </p:spTree>
    <p:extLst>
      <p:ext uri="{BB962C8B-B14F-4D97-AF65-F5344CB8AC3E}">
        <p14:creationId xmlns:p14="http://schemas.microsoft.com/office/powerpoint/2010/main" val="2673326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range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F2COE-OG-PPT-2" id="{9E1BF82E-DEEE-47F3-9506-55D88756B303}" vid="{A4660DD5-5B19-4277-805B-7299CA1C93F0}"/>
    </a:ext>
  </a:extLst>
</a:theme>
</file>

<file path=ppt/theme/theme2.xml><?xml version="1.0" encoding="utf-8"?>
<a:theme xmlns:a="http://schemas.openxmlformats.org/drawingml/2006/main" name="Garnet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F2COE-OG-PPT-2" id="{9E1BF82E-DEEE-47F3-9506-55D88756B303}" vid="{BBB2DEB0-54AC-4CB5-8B7A-BE93DA69F57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08FAC38907208499A147B10BF43AE95" ma:contentTypeVersion="18" ma:contentTypeDescription="Create a new document." ma:contentTypeScope="" ma:versionID="8a71a6cfabedd799ef71a0aa049b9679">
  <xsd:schema xmlns:xsd="http://www.w3.org/2001/XMLSchema" xmlns:xs="http://www.w3.org/2001/XMLSchema" xmlns:p="http://schemas.microsoft.com/office/2006/metadata/properties" xmlns:ns3="a88c2edd-0144-472d-b31a-e1139f550a4e" xmlns:ns4="5218dfdd-f6ca-45d6-981b-722c64b69af4" xmlns:ns5="d9c819a1-ddc7-4f61-8274-f77687898df1" targetNamespace="http://schemas.microsoft.com/office/2006/metadata/properties" ma:root="true" ma:fieldsID="acfad81309d7cbb5d7400bc7e4ea0951" ns3:_="" ns4:_="" ns5:_="">
    <xsd:import namespace="a88c2edd-0144-472d-b31a-e1139f550a4e"/>
    <xsd:import namespace="5218dfdd-f6ca-45d6-981b-722c64b69af4"/>
    <xsd:import namespace="d9c819a1-ddc7-4f61-8274-f77687898df1"/>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LengthInSeconds" minOccurs="0"/>
                <xsd:element ref="ns4:SharedWithUsers" minOccurs="0"/>
                <xsd:element ref="ns4:SharedWithDetails" minOccurs="0"/>
                <xsd:element ref="ns4:SharingHintHash" minOccurs="0"/>
                <xsd:element ref="ns5:_activity" minOccurs="0"/>
                <xsd:element ref="ns5:MediaServiceObjectDetectorVersions" minOccurs="0"/>
                <xsd:element ref="ns5: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8c2edd-0144-472d-b31a-e1139f550a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218dfdd-f6ca-45d6-981b-722c64b69af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c819a1-ddc7-4f61-8274-f77687898df1" elementFormDefault="qualified">
    <xsd:import namespace="http://schemas.microsoft.com/office/2006/documentManagement/types"/>
    <xsd:import namespace="http://schemas.microsoft.com/office/infopath/2007/PartnerControls"/>
    <xsd:element name="_activity" ma:index="16" nillable="true" ma:displayName="_activity" ma:hidden="true" ma:internalName="_activity">
      <xsd:simpleType>
        <xsd:restriction base="dms:Note"/>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d9c819a1-ddc7-4f61-8274-f77687898df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17C65F9-89E1-414E-A884-CF1145BC30D7}">
  <ds:schemaRefs>
    <ds:schemaRef ds:uri="5218dfdd-f6ca-45d6-981b-722c64b69af4"/>
    <ds:schemaRef ds:uri="a88c2edd-0144-472d-b31a-e1139f550a4e"/>
    <ds:schemaRef ds:uri="d9c819a1-ddc7-4f61-8274-f77687898df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7E0D099-36F3-4A4F-B47F-6CB33B95D9E7}">
  <ds:schemaRefs>
    <ds:schemaRef ds:uri="5218dfdd-f6ca-45d6-981b-722c64b69af4"/>
    <ds:schemaRef ds:uri="http://schemas.microsoft.com/office/2006/documentManagement/types"/>
    <ds:schemaRef ds:uri="http://schemas.microsoft.com/office/infopath/2007/PartnerControls"/>
    <ds:schemaRef ds:uri="a88c2edd-0144-472d-b31a-e1139f550a4e"/>
    <ds:schemaRef ds:uri="http://schemas.openxmlformats.org/package/2006/metadata/core-properties"/>
    <ds:schemaRef ds:uri="http://schemas.microsoft.com/office/2006/metadata/properties"/>
    <ds:schemaRef ds:uri="http://purl.org/dc/terms/"/>
    <ds:schemaRef ds:uri="http://purl.org/dc/elements/1.1/"/>
    <ds:schemaRef ds:uri="d9c819a1-ddc7-4f61-8274-f77687898df1"/>
    <ds:schemaRef ds:uri="http://www.w3.org/XML/1998/namespace"/>
    <ds:schemaRef ds:uri="http://purl.org/dc/dcmitype/"/>
  </ds:schemaRefs>
</ds:datastoreItem>
</file>

<file path=customXml/itemProps3.xml><?xml version="1.0" encoding="utf-8"?>
<ds:datastoreItem xmlns:ds="http://schemas.openxmlformats.org/officeDocument/2006/customXml" ds:itemID="{A2DDD939-B423-49BD-9CAA-7C421CC2A58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TotalTime>
  <Words>1107</Words>
  <Application>Microsoft Office PowerPoint</Application>
  <PresentationFormat>Widescreen</PresentationFormat>
  <Paragraphs>425</Paragraphs>
  <Slides>34</Slides>
  <Notes>5</Notes>
  <HiddenSlides>11</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34</vt:i4>
      </vt:variant>
    </vt:vector>
  </HeadingPairs>
  <TitlesOfParts>
    <vt:vector size="40" baseType="lpstr">
      <vt:lpstr>Arial</vt:lpstr>
      <vt:lpstr>Arial Black</vt:lpstr>
      <vt:lpstr>Calibri</vt:lpstr>
      <vt:lpstr>Times New Roman</vt:lpstr>
      <vt:lpstr>Orange with Logo</vt:lpstr>
      <vt:lpstr>Garnet with Logo</vt:lpstr>
      <vt:lpstr>Design Review 4</vt:lpstr>
      <vt:lpstr>Team Introductions</vt:lpstr>
      <vt:lpstr>Sponsor and Advisor</vt:lpstr>
      <vt:lpstr>Objective</vt:lpstr>
      <vt:lpstr>Key Goals</vt:lpstr>
      <vt:lpstr>Assumptions</vt:lpstr>
      <vt:lpstr>Targets and Metrics</vt:lpstr>
      <vt:lpstr>Selected Design </vt:lpstr>
      <vt:lpstr>Design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 Collection</vt:lpstr>
      <vt:lpstr>Path of the Sensor</vt:lpstr>
      <vt:lpstr>Bill of Materials</vt:lpstr>
      <vt:lpstr>User Operation </vt:lpstr>
      <vt:lpstr>Device Operation </vt:lpstr>
      <vt:lpstr>Future Work</vt:lpstr>
      <vt:lpstr>PowerPoint Presentation</vt:lpstr>
      <vt:lpstr>College of Engineering Color Palette</vt:lpstr>
      <vt:lpstr>Accent Color Palette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Florida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Shayne McConomy</dc:creator>
  <cp:lastModifiedBy>Sean Hemstreet</cp:lastModifiedBy>
  <cp:revision>6</cp:revision>
  <dcterms:created xsi:type="dcterms:W3CDTF">2023-10-03T17:48:03Z</dcterms:created>
  <dcterms:modified xsi:type="dcterms:W3CDTF">2024-04-05T16:08:11Z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0x010100E08FAC38907208499A147B10BF43AE95</vt:lpwstr>
  </property>
</Properties>
</file>